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525" r:id="rId2"/>
    <p:sldId id="523" r:id="rId3"/>
    <p:sldId id="524" r:id="rId4"/>
    <p:sldId id="325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A20000"/>
    <a:srgbClr val="CC6600"/>
    <a:srgbClr val="800000"/>
    <a:srgbClr val="FFFFFF"/>
    <a:srgbClr val="FFFF00"/>
    <a:srgbClr val="FF3399"/>
    <a:srgbClr val="FF66CC"/>
    <a:srgbClr val="CCECFF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3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2024/7/24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80196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暑さランク表示マーク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8E68066-A9CD-30B9-3C92-1EDE0D568E31}"/>
              </a:ext>
            </a:extLst>
          </p:cNvPr>
          <p:cNvGrpSpPr/>
          <p:nvPr/>
        </p:nvGrpSpPr>
        <p:grpSpPr>
          <a:xfrm>
            <a:off x="8224885" y="834714"/>
            <a:ext cx="946892" cy="1575468"/>
            <a:chOff x="8147584" y="942040"/>
            <a:chExt cx="1624111" cy="270224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0871A31-AE12-03BF-6566-A76CF878B759}"/>
                </a:ext>
              </a:extLst>
            </p:cNvPr>
            <p:cNvGrpSpPr/>
            <p:nvPr/>
          </p:nvGrpSpPr>
          <p:grpSpPr>
            <a:xfrm>
              <a:off x="814758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6BE7519C-B9AC-ED94-A5DD-E3D154889760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7B86BB0D-7814-C2EC-A6C9-44BB6945FC1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7F76A3C1-0462-879F-8A38-D3296BDE64EE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04DD4220-C69E-9905-D5B9-6028C4AE570C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E8687137-6056-0D67-0663-A7EF0F372DA4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335972CD-0847-0B92-6F95-2036895E8A2D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23A7580E-218B-C52D-C0CB-F6D7E768181A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2" name="台形 21">
                  <a:extLst>
                    <a:ext uri="{FF2B5EF4-FFF2-40B4-BE49-F238E27FC236}">
                      <a16:creationId xmlns:a16="http://schemas.microsoft.com/office/drawing/2014/main" id="{77F248C6-D211-9A83-8590-82E025D2185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87405521-33BD-1DC0-A1AC-EBA3652CBDCA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5C72C927-CDB5-A28F-8CC4-77843581A371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E618688A-7E8F-AA40-E622-B4573DEBCE81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二等辺三角形 46">
                  <a:extLst>
                    <a:ext uri="{FF2B5EF4-FFF2-40B4-BE49-F238E27FC236}">
                      <a16:creationId xmlns:a16="http://schemas.microsoft.com/office/drawing/2014/main" id="{5E72FC5D-AE24-F74D-BED5-2DC37FC5C96C}"/>
                    </a:ext>
                  </a:extLst>
                </p:cNvPr>
                <p:cNvSpPr/>
                <p:nvPr/>
              </p:nvSpPr>
              <p:spPr bwMode="auto">
                <a:xfrm>
                  <a:off x="2158295" y="2583189"/>
                  <a:ext cx="441320" cy="15229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78CB66DD-0D3E-8AF1-C85F-438FA7FC5AE3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23F7BC3E-B832-811D-9B1B-0DF8DD4127AD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205A7F09-76D5-04A4-D651-9ACCC736CF8F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0" name="直線コネクタ 29">
                  <a:extLst>
                    <a:ext uri="{FF2B5EF4-FFF2-40B4-BE49-F238E27FC236}">
                      <a16:creationId xmlns:a16="http://schemas.microsoft.com/office/drawing/2014/main" id="{D1E9B20B-431D-E95A-47B6-6EE252E1605B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31" name="直線コネクタ 30">
                  <a:extLst>
                    <a:ext uri="{FF2B5EF4-FFF2-40B4-BE49-F238E27FC236}">
                      <a16:creationId xmlns:a16="http://schemas.microsoft.com/office/drawing/2014/main" id="{7351DE8C-0E43-8995-4DC3-46C06F2B1BCA}"/>
                    </a:ext>
                  </a:extLst>
                </p:cNvPr>
                <p:cNvCxnSpPr>
                  <a:cxnSpLocks/>
                  <a:stCxn id="23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32" name="加算記号 31">
                  <a:extLst>
                    <a:ext uri="{FF2B5EF4-FFF2-40B4-BE49-F238E27FC236}">
                      <a16:creationId xmlns:a16="http://schemas.microsoft.com/office/drawing/2014/main" id="{5C8E7834-B3A3-A628-1B65-6F6BED3EDB46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62CD14C9-AAAF-B6A5-4D78-E99962821624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A5777B5F-55C9-89AB-6E3C-03C4659FE8E1}"/>
                    </a:ext>
                  </a:extLst>
                </p:cNvPr>
                <p:cNvSpPr/>
                <p:nvPr/>
              </p:nvSpPr>
              <p:spPr bwMode="auto">
                <a:xfrm>
                  <a:off x="2617629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340A541C-0187-91A8-90E6-A2A86DABD29B}"/>
                    </a:ext>
                  </a:extLst>
                </p:cNvPr>
                <p:cNvSpPr/>
                <p:nvPr/>
              </p:nvSpPr>
              <p:spPr bwMode="auto">
                <a:xfrm>
                  <a:off x="1879415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60967B92-7600-2FCB-7500-085DCF5DD75C}"/>
                </a:ext>
              </a:extLst>
            </p:cNvPr>
            <p:cNvSpPr/>
            <p:nvPr/>
          </p:nvSpPr>
          <p:spPr bwMode="auto">
            <a:xfrm rot="10800000">
              <a:off x="877975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CADBCF68-7A66-6FD2-CAF4-F018DAAEDFC7}"/>
                </a:ext>
              </a:extLst>
            </p:cNvPr>
            <p:cNvSpPr/>
            <p:nvPr/>
          </p:nvSpPr>
          <p:spPr bwMode="auto">
            <a:xfrm rot="10800000" flipH="1">
              <a:off x="854226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8E69DDDA-4BB5-B84C-4CCA-C46922B6E4A2}"/>
                </a:ext>
              </a:extLst>
            </p:cNvPr>
            <p:cNvSpPr/>
            <p:nvPr/>
          </p:nvSpPr>
          <p:spPr>
            <a:xfrm>
              <a:off x="9146298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F7B0AF2-0334-27D7-ECB1-0E46269F785B}"/>
                </a:ext>
              </a:extLst>
            </p:cNvPr>
            <p:cNvSpPr/>
            <p:nvPr/>
          </p:nvSpPr>
          <p:spPr>
            <a:xfrm>
              <a:off x="8493835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1895814-A690-9896-AB0F-A21FD36F92CD}"/>
                </a:ext>
              </a:extLst>
            </p:cNvPr>
            <p:cNvGrpSpPr/>
            <p:nvPr/>
          </p:nvGrpSpPr>
          <p:grpSpPr>
            <a:xfrm>
              <a:off x="8276895" y="981367"/>
              <a:ext cx="1413527" cy="1752237"/>
              <a:chOff x="4379999" y="509393"/>
              <a:chExt cx="1285654" cy="1593723"/>
            </a:xfrm>
          </p:grpSpPr>
          <p:sp>
            <p:nvSpPr>
              <p:cNvPr id="10" name="楕円 22">
                <a:extLst>
                  <a:ext uri="{FF2B5EF4-FFF2-40B4-BE49-F238E27FC236}">
                    <a16:creationId xmlns:a16="http://schemas.microsoft.com/office/drawing/2014/main" id="{463DCF65-860D-BBD3-9125-F7312AAC8CBD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楕円 22">
                <a:extLst>
                  <a:ext uri="{FF2B5EF4-FFF2-40B4-BE49-F238E27FC236}">
                    <a16:creationId xmlns:a16="http://schemas.microsoft.com/office/drawing/2014/main" id="{A37096B6-44CA-C516-7AD4-A0509CBCA7EA}"/>
                  </a:ext>
                </a:extLst>
              </p:cNvPr>
              <p:cNvSpPr/>
              <p:nvPr/>
            </p:nvSpPr>
            <p:spPr>
              <a:xfrm>
                <a:off x="5301778" y="5093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2" name="楕円 22">
                <a:extLst>
                  <a:ext uri="{FF2B5EF4-FFF2-40B4-BE49-F238E27FC236}">
                    <a16:creationId xmlns:a16="http://schemas.microsoft.com/office/drawing/2014/main" id="{A23FBEC1-83AA-566D-085A-307267252AC6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" name="楕円 22">
                <a:extLst>
                  <a:ext uri="{FF2B5EF4-FFF2-40B4-BE49-F238E27FC236}">
                    <a16:creationId xmlns:a16="http://schemas.microsoft.com/office/drawing/2014/main" id="{CDFDB5A7-5260-0EF9-1BB2-0465F57E59CA}"/>
                  </a:ext>
                </a:extLst>
              </p:cNvPr>
              <p:cNvSpPr/>
              <p:nvPr/>
            </p:nvSpPr>
            <p:spPr>
              <a:xfrm>
                <a:off x="4480802" y="15112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4" name="楕円 22">
                <a:extLst>
                  <a:ext uri="{FF2B5EF4-FFF2-40B4-BE49-F238E27FC236}">
                    <a16:creationId xmlns:a16="http://schemas.microsoft.com/office/drawing/2014/main" id="{782FF8F0-2BEA-C446-336A-DB559076F619}"/>
                  </a:ext>
                </a:extLst>
              </p:cNvPr>
              <p:cNvSpPr/>
              <p:nvPr/>
            </p:nvSpPr>
            <p:spPr>
              <a:xfrm>
                <a:off x="4609238" y="70817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5" name="楕円 22">
                <a:extLst>
                  <a:ext uri="{FF2B5EF4-FFF2-40B4-BE49-F238E27FC236}">
                    <a16:creationId xmlns:a16="http://schemas.microsoft.com/office/drawing/2014/main" id="{C49FB847-8103-3DB2-C271-62708A4BC707}"/>
                  </a:ext>
                </a:extLst>
              </p:cNvPr>
              <p:cNvSpPr/>
              <p:nvPr/>
            </p:nvSpPr>
            <p:spPr>
              <a:xfrm>
                <a:off x="5381625" y="165793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6" name="楕円 22">
                <a:extLst>
                  <a:ext uri="{FF2B5EF4-FFF2-40B4-BE49-F238E27FC236}">
                    <a16:creationId xmlns:a16="http://schemas.microsoft.com/office/drawing/2014/main" id="{4B8393E3-244A-ACB4-C9FD-EB5CB492CAFC}"/>
                  </a:ext>
                </a:extLst>
              </p:cNvPr>
              <p:cNvSpPr/>
              <p:nvPr/>
            </p:nvSpPr>
            <p:spPr>
              <a:xfrm>
                <a:off x="4910806" y="12469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7" name="楕円 22">
                <a:extLst>
                  <a:ext uri="{FF2B5EF4-FFF2-40B4-BE49-F238E27FC236}">
                    <a16:creationId xmlns:a16="http://schemas.microsoft.com/office/drawing/2014/main" id="{2D2FEE10-0ACC-F376-05F6-043D188F08C2}"/>
                  </a:ext>
                </a:extLst>
              </p:cNvPr>
              <p:cNvSpPr/>
              <p:nvPr/>
            </p:nvSpPr>
            <p:spPr>
              <a:xfrm>
                <a:off x="5554890" y="19351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楕円 22">
                <a:extLst>
                  <a:ext uri="{FF2B5EF4-FFF2-40B4-BE49-F238E27FC236}">
                    <a16:creationId xmlns:a16="http://schemas.microsoft.com/office/drawing/2014/main" id="{434F630F-41AA-14E5-D28C-66A8FA1C07FE}"/>
                  </a:ext>
                </a:extLst>
              </p:cNvPr>
              <p:cNvSpPr/>
              <p:nvPr/>
            </p:nvSpPr>
            <p:spPr>
              <a:xfrm>
                <a:off x="4379999" y="184701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A65563D-A319-1AF8-03C9-9D58700A5D6A}"/>
              </a:ext>
            </a:extLst>
          </p:cNvPr>
          <p:cNvGrpSpPr/>
          <p:nvPr/>
        </p:nvGrpSpPr>
        <p:grpSpPr>
          <a:xfrm>
            <a:off x="746309" y="834714"/>
            <a:ext cx="946892" cy="1575468"/>
            <a:chOff x="428524" y="942040"/>
            <a:chExt cx="1624111" cy="2702244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A24F37D7-856E-E652-C5B6-71B778B05EA0}"/>
                </a:ext>
              </a:extLst>
            </p:cNvPr>
            <p:cNvGrpSpPr/>
            <p:nvPr/>
          </p:nvGrpSpPr>
          <p:grpSpPr>
            <a:xfrm>
              <a:off x="4285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66EC336-834B-0D3E-6478-CE25FA657A8D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488A70A2-4EBB-5E6E-02C1-5AFC1BB5A57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6FA214AA-0BA4-2BB6-5BAF-017E482DB55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3826C11-0EE9-1CBE-C07F-4E254AAED0E8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EF53AF3C-4F1C-BBB8-0439-EAEFAD6EC6D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05B59C92-4717-C5CF-1334-9BE8AB53176F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C08C8621-4669-BE0C-7E9C-E13C4EF373D4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49" name="台形 48">
                  <a:extLst>
                    <a:ext uri="{FF2B5EF4-FFF2-40B4-BE49-F238E27FC236}">
                      <a16:creationId xmlns:a16="http://schemas.microsoft.com/office/drawing/2014/main" id="{F1228D8A-B4A9-8039-49EC-070CFE88B574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四角形: 上の 2 つの角を丸める 49">
                  <a:extLst>
                    <a:ext uri="{FF2B5EF4-FFF2-40B4-BE49-F238E27FC236}">
                      <a16:creationId xmlns:a16="http://schemas.microsoft.com/office/drawing/2014/main" id="{E6B77FF1-8D00-1285-CC24-2A77C0B82373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27D100F0-6BE0-3989-443F-3D857A25A9FD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15FB5872-D9F4-5021-3EDB-B312A6BD90E2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3" name="二等辺三角形 46">
                  <a:extLst>
                    <a:ext uri="{FF2B5EF4-FFF2-40B4-BE49-F238E27FC236}">
                      <a16:creationId xmlns:a16="http://schemas.microsoft.com/office/drawing/2014/main" id="{C3BF2342-595F-600F-7C98-3C8E06E955A3}"/>
                    </a:ext>
                  </a:extLst>
                </p:cNvPr>
                <p:cNvSpPr/>
                <p:nvPr/>
              </p:nvSpPr>
              <p:spPr bwMode="auto">
                <a:xfrm rot="10800000">
                  <a:off x="2121148" y="2608634"/>
                  <a:ext cx="515614" cy="1601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CCDC2408-0215-B657-1848-AF9AA8027A28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2E71BD8D-415F-71DC-99D0-0C0F1B0067EF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56" name="直線コネクタ 55">
                  <a:extLst>
                    <a:ext uri="{FF2B5EF4-FFF2-40B4-BE49-F238E27FC236}">
                      <a16:creationId xmlns:a16="http://schemas.microsoft.com/office/drawing/2014/main" id="{3684930D-F1E1-1991-A072-44FB95D3A3FC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57" name="直線コネクタ 56">
                  <a:extLst>
                    <a:ext uri="{FF2B5EF4-FFF2-40B4-BE49-F238E27FC236}">
                      <a16:creationId xmlns:a16="http://schemas.microsoft.com/office/drawing/2014/main" id="{45C9FAAF-FF16-7DCA-6777-ACEA8B28818A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58" name="直線コネクタ 57">
                  <a:extLst>
                    <a:ext uri="{FF2B5EF4-FFF2-40B4-BE49-F238E27FC236}">
                      <a16:creationId xmlns:a16="http://schemas.microsoft.com/office/drawing/2014/main" id="{899A1020-F4B2-76BC-BD57-3E1D6EA1F5CD}"/>
                    </a:ext>
                  </a:extLst>
                </p:cNvPr>
                <p:cNvCxnSpPr>
                  <a:cxnSpLocks/>
                  <a:stCxn id="50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D2A24F54-9A92-7D3D-01E8-B99A40F5BAA0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63ABFBF4-EE7F-B360-434C-94DE1A633D5C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加算記号 60">
                  <a:extLst>
                    <a:ext uri="{FF2B5EF4-FFF2-40B4-BE49-F238E27FC236}">
                      <a16:creationId xmlns:a16="http://schemas.microsoft.com/office/drawing/2014/main" id="{BFEA35B2-E518-A137-C2E3-01AE0B8BF378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29FDE637-374E-48A6-BD75-A3E381A11025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AC5EF1F9-8919-2422-6225-DE68B7FB9B33}"/>
                </a:ext>
              </a:extLst>
            </p:cNvPr>
            <p:cNvSpPr/>
            <p:nvPr/>
          </p:nvSpPr>
          <p:spPr bwMode="auto">
            <a:xfrm rot="10800000">
              <a:off x="10606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BA85CE96-616B-43A5-C86A-5A6A969D3159}"/>
                </a:ext>
              </a:extLst>
            </p:cNvPr>
            <p:cNvSpPr/>
            <p:nvPr/>
          </p:nvSpPr>
          <p:spPr bwMode="auto">
            <a:xfrm rot="10800000" flipH="1">
              <a:off x="8232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8AFE78D5-3935-0F6D-4B56-5212A8967625}"/>
                </a:ext>
              </a:extLst>
            </p:cNvPr>
            <p:cNvSpPr/>
            <p:nvPr/>
          </p:nvSpPr>
          <p:spPr bwMode="auto">
            <a:xfrm>
              <a:off x="739897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9F60B0E7-F284-2D32-ADF6-AD5025F49DB3}"/>
                </a:ext>
              </a:extLst>
            </p:cNvPr>
            <p:cNvSpPr/>
            <p:nvPr/>
          </p:nvSpPr>
          <p:spPr bwMode="auto">
            <a:xfrm flipH="1">
              <a:off x="1442172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38404F85-81EF-55D6-DF0D-892A5E3C3579}"/>
              </a:ext>
            </a:extLst>
          </p:cNvPr>
          <p:cNvGrpSpPr/>
          <p:nvPr/>
        </p:nvGrpSpPr>
        <p:grpSpPr>
          <a:xfrm>
            <a:off x="4391526" y="834714"/>
            <a:ext cx="946892" cy="1575468"/>
            <a:chOff x="4270274" y="942040"/>
            <a:chExt cx="1624111" cy="2702244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44EFCB0-B278-F10E-9515-FB89ED0B3B01}"/>
                </a:ext>
              </a:extLst>
            </p:cNvPr>
            <p:cNvGrpSpPr/>
            <p:nvPr/>
          </p:nvGrpSpPr>
          <p:grpSpPr>
            <a:xfrm>
              <a:off x="4270274" y="1740564"/>
              <a:ext cx="1620922" cy="502050"/>
              <a:chOff x="1560336" y="2020335"/>
              <a:chExt cx="1620922" cy="502050"/>
            </a:xfrm>
            <a:solidFill>
              <a:srgbClr val="FFCC66"/>
            </a:solidFill>
          </p:grpSpPr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973E0E5A-E63E-9C75-B282-CE6F216D9C86}"/>
                  </a:ext>
                </a:extLst>
              </p:cNvPr>
              <p:cNvSpPr/>
              <p:nvPr/>
            </p:nvSpPr>
            <p:spPr bwMode="auto">
              <a:xfrm rot="900000" flipH="1">
                <a:off x="2824088" y="2020336"/>
                <a:ext cx="357170" cy="502049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BA327BB5-60D6-4D7C-2248-FD87BB68629F}"/>
                  </a:ext>
                </a:extLst>
              </p:cNvPr>
              <p:cNvSpPr/>
              <p:nvPr/>
            </p:nvSpPr>
            <p:spPr bwMode="auto">
              <a:xfrm rot="900000" flipH="1">
                <a:off x="2893608" y="2118055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楕円 93">
                <a:extLst>
                  <a:ext uri="{FF2B5EF4-FFF2-40B4-BE49-F238E27FC236}">
                    <a16:creationId xmlns:a16="http://schemas.microsoft.com/office/drawing/2014/main" id="{85F48747-F156-A24F-9BFD-FC09ADCC96EA}"/>
                  </a:ext>
                </a:extLst>
              </p:cNvPr>
              <p:cNvSpPr/>
              <p:nvPr/>
            </p:nvSpPr>
            <p:spPr bwMode="auto">
              <a:xfrm rot="20700000">
                <a:off x="1560336" y="2020335"/>
                <a:ext cx="357170" cy="502049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F3E672E2-0A7C-1163-9337-67D8B36EDE9F}"/>
                  </a:ext>
                </a:extLst>
              </p:cNvPr>
              <p:cNvSpPr/>
              <p:nvPr/>
            </p:nvSpPr>
            <p:spPr bwMode="auto">
              <a:xfrm rot="20700000">
                <a:off x="1629856" y="2118054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1A4E6020-862A-F5DB-DD33-31B1CAD2414D}"/>
                </a:ext>
              </a:extLst>
            </p:cNvPr>
            <p:cNvSpPr/>
            <p:nvPr/>
          </p:nvSpPr>
          <p:spPr bwMode="auto">
            <a:xfrm>
              <a:off x="4373990" y="1031438"/>
              <a:ext cx="1409652" cy="153892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4B755FCF-E78F-4B84-B6F5-CA9163F1EA83}"/>
                </a:ext>
              </a:extLst>
            </p:cNvPr>
            <p:cNvSpPr/>
            <p:nvPr/>
          </p:nvSpPr>
          <p:spPr bwMode="auto">
            <a:xfrm>
              <a:off x="4892482" y="2422965"/>
              <a:ext cx="376506" cy="438166"/>
            </a:xfrm>
            <a:prstGeom prst="trapezoid">
              <a:avLst>
                <a:gd name="adj" fmla="val 19959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693CE1B0-7FF7-9338-F651-3071E1847574}"/>
                </a:ext>
              </a:extLst>
            </p:cNvPr>
            <p:cNvSpPr/>
            <p:nvPr/>
          </p:nvSpPr>
          <p:spPr bwMode="auto">
            <a:xfrm>
              <a:off x="4345110" y="2737872"/>
              <a:ext cx="1487590" cy="906412"/>
            </a:xfrm>
            <a:prstGeom prst="round2SameRect">
              <a:avLst>
                <a:gd name="adj1" fmla="val 33957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6EB5A16D-1ADF-7F8F-9B69-C50BA5970DFD}"/>
                </a:ext>
              </a:extLst>
            </p:cNvPr>
            <p:cNvSpPr/>
            <p:nvPr/>
          </p:nvSpPr>
          <p:spPr bwMode="auto">
            <a:xfrm>
              <a:off x="4450665" y="1196456"/>
              <a:ext cx="1260140" cy="1390541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D5A6A354-8AD6-5334-8604-DCF7D9ED1461}"/>
                </a:ext>
              </a:extLst>
            </p:cNvPr>
            <p:cNvSpPr/>
            <p:nvPr/>
          </p:nvSpPr>
          <p:spPr bwMode="auto">
            <a:xfrm>
              <a:off x="5021657" y="2213410"/>
              <a:ext cx="124146" cy="45719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二等辺三角形 46">
              <a:extLst>
                <a:ext uri="{FF2B5EF4-FFF2-40B4-BE49-F238E27FC236}">
                  <a16:creationId xmlns:a16="http://schemas.microsoft.com/office/drawing/2014/main" id="{66EE60C6-1667-4189-722B-C7D9F7485BF4}"/>
                </a:ext>
              </a:extLst>
            </p:cNvPr>
            <p:cNvSpPr/>
            <p:nvPr/>
          </p:nvSpPr>
          <p:spPr bwMode="auto">
            <a:xfrm>
              <a:off x="4932686" y="2362200"/>
              <a:ext cx="312414" cy="93512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9EA82DB3-4473-F535-3A06-B92BF6D9E7A4}"/>
                </a:ext>
              </a:extLst>
            </p:cNvPr>
            <p:cNvSpPr/>
            <p:nvPr/>
          </p:nvSpPr>
          <p:spPr bwMode="auto">
            <a:xfrm>
              <a:off x="4273074" y="942040"/>
              <a:ext cx="1621311" cy="815694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675CA885-B093-327B-2A48-6F373FA69009}"/>
                </a:ext>
              </a:extLst>
            </p:cNvPr>
            <p:cNvSpPr/>
            <p:nvPr/>
          </p:nvSpPr>
          <p:spPr bwMode="auto">
            <a:xfrm rot="10800000">
              <a:off x="5278085" y="3252228"/>
              <a:ext cx="277852" cy="255463"/>
            </a:xfrm>
            <a:prstGeom prst="round2SameRect">
              <a:avLst>
                <a:gd name="adj1" fmla="val 18838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7" name="直線コネクタ 76">
              <a:extLst>
                <a:ext uri="{FF2B5EF4-FFF2-40B4-BE49-F238E27FC236}">
                  <a16:creationId xmlns:a16="http://schemas.microsoft.com/office/drawing/2014/main" id="{1BA6CFBC-AAC8-35D9-0116-329B95B645A4}"/>
                </a:ext>
              </a:extLst>
            </p:cNvPr>
            <p:cNvCxnSpPr/>
            <p:nvPr/>
          </p:nvCxnSpPr>
          <p:spPr bwMode="auto">
            <a:xfrm>
              <a:off x="4450665" y="3194904"/>
              <a:ext cx="0" cy="449380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78" name="直線コネクタ 77">
              <a:extLst>
                <a:ext uri="{FF2B5EF4-FFF2-40B4-BE49-F238E27FC236}">
                  <a16:creationId xmlns:a16="http://schemas.microsoft.com/office/drawing/2014/main" id="{22CF70E3-C926-3F6C-830E-75DF17E19A3C}"/>
                </a:ext>
              </a:extLst>
            </p:cNvPr>
            <p:cNvCxnSpPr/>
            <p:nvPr/>
          </p:nvCxnSpPr>
          <p:spPr bwMode="auto">
            <a:xfrm>
              <a:off x="5698440" y="3194904"/>
              <a:ext cx="0" cy="449380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79" name="直線コネクタ 78">
              <a:extLst>
                <a:ext uri="{FF2B5EF4-FFF2-40B4-BE49-F238E27FC236}">
                  <a16:creationId xmlns:a16="http://schemas.microsoft.com/office/drawing/2014/main" id="{7BA62AEF-F097-6BDF-5BAB-12DC6BA6A0B5}"/>
                </a:ext>
              </a:extLst>
            </p:cNvPr>
            <p:cNvCxnSpPr>
              <a:cxnSpLocks/>
              <a:stCxn id="71" idx="3"/>
            </p:cNvCxnSpPr>
            <p:nvPr/>
          </p:nvCxnSpPr>
          <p:spPr bwMode="auto">
            <a:xfrm flipH="1">
              <a:off x="5088893" y="2737872"/>
              <a:ext cx="12" cy="906412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2CF8BC9E-7162-0F98-FB98-FDF0006A8530}"/>
                </a:ext>
              </a:extLst>
            </p:cNvPr>
            <p:cNvSpPr/>
            <p:nvPr/>
          </p:nvSpPr>
          <p:spPr bwMode="auto">
            <a:xfrm rot="20700000">
              <a:off x="4594347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23EE871E-CE0D-929B-9A57-F956E560A437}"/>
                </a:ext>
              </a:extLst>
            </p:cNvPr>
            <p:cNvSpPr/>
            <p:nvPr/>
          </p:nvSpPr>
          <p:spPr bwMode="auto">
            <a:xfrm rot="900000" flipH="1">
              <a:off x="5296622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AD331CA9-2EDA-03D9-C3F7-B0499A270AF7}"/>
                </a:ext>
              </a:extLst>
            </p:cNvPr>
            <p:cNvSpPr/>
            <p:nvPr/>
          </p:nvSpPr>
          <p:spPr bwMode="auto">
            <a:xfrm>
              <a:off x="4697219" y="1883569"/>
              <a:ext cx="160532" cy="12923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0E7EE989-2B1B-9983-D91C-F8F135FBE7AA}"/>
                </a:ext>
              </a:extLst>
            </p:cNvPr>
            <p:cNvSpPr/>
            <p:nvPr/>
          </p:nvSpPr>
          <p:spPr bwMode="auto">
            <a:xfrm>
              <a:off x="5340156" y="1883569"/>
              <a:ext cx="160532" cy="12923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4" name="加算記号 83">
              <a:extLst>
                <a:ext uri="{FF2B5EF4-FFF2-40B4-BE49-F238E27FC236}">
                  <a16:creationId xmlns:a16="http://schemas.microsoft.com/office/drawing/2014/main" id="{CB4D2ED3-CB12-B606-D2EF-45824A276376}"/>
                </a:ext>
              </a:extLst>
            </p:cNvPr>
            <p:cNvSpPr/>
            <p:nvPr/>
          </p:nvSpPr>
          <p:spPr bwMode="auto">
            <a:xfrm>
              <a:off x="4898832" y="1367274"/>
              <a:ext cx="363806" cy="363806"/>
            </a:xfrm>
            <a:prstGeom prst="mathPlus">
              <a:avLst/>
            </a:pr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944A054-B293-34CB-238E-A0B12F8CCBDE}"/>
                </a:ext>
              </a:extLst>
            </p:cNvPr>
            <p:cNvSpPr/>
            <p:nvPr/>
          </p:nvSpPr>
          <p:spPr bwMode="auto">
            <a:xfrm rot="10800000">
              <a:off x="4600864" y="3252228"/>
              <a:ext cx="277852" cy="255463"/>
            </a:xfrm>
            <a:prstGeom prst="round2SameRect">
              <a:avLst>
                <a:gd name="adj1" fmla="val 18838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二等辺三角形 85">
              <a:extLst>
                <a:ext uri="{FF2B5EF4-FFF2-40B4-BE49-F238E27FC236}">
                  <a16:creationId xmlns:a16="http://schemas.microsoft.com/office/drawing/2014/main" id="{B2C393B7-57A7-9809-08C8-D255E6C68E6B}"/>
                </a:ext>
              </a:extLst>
            </p:cNvPr>
            <p:cNvSpPr/>
            <p:nvPr/>
          </p:nvSpPr>
          <p:spPr bwMode="auto">
            <a:xfrm rot="10800000">
              <a:off x="490244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D9F02D7-884E-EAB3-7A10-172473332763}"/>
                </a:ext>
              </a:extLst>
            </p:cNvPr>
            <p:cNvSpPr/>
            <p:nvPr/>
          </p:nvSpPr>
          <p:spPr bwMode="auto">
            <a:xfrm rot="10800000" flipH="1">
              <a:off x="466495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楕円 22">
              <a:extLst>
                <a:ext uri="{FF2B5EF4-FFF2-40B4-BE49-F238E27FC236}">
                  <a16:creationId xmlns:a16="http://schemas.microsoft.com/office/drawing/2014/main" id="{FFC18317-A873-FBCC-52DF-AB6D04D39E3E}"/>
                </a:ext>
              </a:extLst>
            </p:cNvPr>
            <p:cNvSpPr/>
            <p:nvPr/>
          </p:nvSpPr>
          <p:spPr>
            <a:xfrm>
              <a:off x="5538212" y="202835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89" name="楕円 22">
              <a:extLst>
                <a:ext uri="{FF2B5EF4-FFF2-40B4-BE49-F238E27FC236}">
                  <a16:creationId xmlns:a16="http://schemas.microsoft.com/office/drawing/2014/main" id="{D194BE69-D024-7279-8680-27A38F5424D4}"/>
                </a:ext>
              </a:extLst>
            </p:cNvPr>
            <p:cNvSpPr/>
            <p:nvPr/>
          </p:nvSpPr>
          <p:spPr>
            <a:xfrm>
              <a:off x="4585712" y="132350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0" name="楕円 22">
              <a:extLst>
                <a:ext uri="{FF2B5EF4-FFF2-40B4-BE49-F238E27FC236}">
                  <a16:creationId xmlns:a16="http://schemas.microsoft.com/office/drawing/2014/main" id="{B8093B87-78D1-A2F0-AA4A-C6E97F9B11B1}"/>
                </a:ext>
              </a:extLst>
            </p:cNvPr>
            <p:cNvSpPr/>
            <p:nvPr/>
          </p:nvSpPr>
          <p:spPr>
            <a:xfrm>
              <a:off x="4611112" y="228870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91" name="楕円 22">
              <a:extLst>
                <a:ext uri="{FF2B5EF4-FFF2-40B4-BE49-F238E27FC236}">
                  <a16:creationId xmlns:a16="http://schemas.microsoft.com/office/drawing/2014/main" id="{F497E1CF-BFC0-6ED4-2301-009E810181CA}"/>
                </a:ext>
              </a:extLst>
            </p:cNvPr>
            <p:cNvSpPr/>
            <p:nvPr/>
          </p:nvSpPr>
          <p:spPr>
            <a:xfrm>
              <a:off x="5401052" y="115205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05831FCC-16B9-3589-72A7-A771206F5A8A}"/>
              </a:ext>
            </a:extLst>
          </p:cNvPr>
          <p:cNvGrpSpPr/>
          <p:nvPr/>
        </p:nvGrpSpPr>
        <p:grpSpPr>
          <a:xfrm>
            <a:off x="2611553" y="834714"/>
            <a:ext cx="946892" cy="1575468"/>
            <a:chOff x="2397024" y="942040"/>
            <a:chExt cx="1624111" cy="2702244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D6D97F6-8CFA-B528-DF62-5C43CD5A83AD}"/>
                </a:ext>
              </a:extLst>
            </p:cNvPr>
            <p:cNvGrpSpPr/>
            <p:nvPr/>
          </p:nvGrpSpPr>
          <p:grpSpPr>
            <a:xfrm>
              <a:off x="23970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35EFCD0E-DEE8-9906-AD83-C163EE8D3245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9B503C33-673B-3E9B-0418-62E1C19A18C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2226A8DD-E828-E33D-CED4-5F7F4F09F53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D402AB0F-BD1F-1937-9889-587883AB3C65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D2E9F0A3-4D08-B93F-9FAE-A40BB0EFB441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3" name="楕円 102">
                <a:extLst>
                  <a:ext uri="{FF2B5EF4-FFF2-40B4-BE49-F238E27FC236}">
                    <a16:creationId xmlns:a16="http://schemas.microsoft.com/office/drawing/2014/main" id="{4085A582-378B-996C-AFAE-AA1BFE10D91A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A32C0E8A-2986-B2DE-E334-E4D42B3DF423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05" name="台形 104">
                  <a:extLst>
                    <a:ext uri="{FF2B5EF4-FFF2-40B4-BE49-F238E27FC236}">
                      <a16:creationId xmlns:a16="http://schemas.microsoft.com/office/drawing/2014/main" id="{735094A5-516F-0E3F-8B13-1B8CA756F7A6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6" name="四角形: 上の 2 つの角を丸める 105">
                  <a:extLst>
                    <a:ext uri="{FF2B5EF4-FFF2-40B4-BE49-F238E27FC236}">
                      <a16:creationId xmlns:a16="http://schemas.microsoft.com/office/drawing/2014/main" id="{BB0D92C8-3B56-09FB-0859-42E94940FD4C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CD4E1D01-8255-E243-C2ED-EAF40BF531D2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A9EBA68B-5BAC-FC7E-3BDC-7DEFD83F1937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9" name="二等辺三角形 46">
                  <a:extLst>
                    <a:ext uri="{FF2B5EF4-FFF2-40B4-BE49-F238E27FC236}">
                      <a16:creationId xmlns:a16="http://schemas.microsoft.com/office/drawing/2014/main" id="{576DD38B-FFB0-9A5E-0C18-587960A23134}"/>
                    </a:ext>
                  </a:extLst>
                </p:cNvPr>
                <p:cNvSpPr/>
                <p:nvPr/>
              </p:nvSpPr>
              <p:spPr bwMode="auto">
                <a:xfrm rot="10800000">
                  <a:off x="2232273" y="2646734"/>
                  <a:ext cx="293364" cy="839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5DA18C26-0B0E-5BCB-1386-F996EBDDC406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1" name="四角形: 上の 2 つの角を丸める 110">
                  <a:extLst>
                    <a:ext uri="{FF2B5EF4-FFF2-40B4-BE49-F238E27FC236}">
                      <a16:creationId xmlns:a16="http://schemas.microsoft.com/office/drawing/2014/main" id="{801CADEE-1000-E4F4-02C5-2271CAE543DF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12" name="直線コネクタ 111">
                  <a:extLst>
                    <a:ext uri="{FF2B5EF4-FFF2-40B4-BE49-F238E27FC236}">
                      <a16:creationId xmlns:a16="http://schemas.microsoft.com/office/drawing/2014/main" id="{6AC933EE-07AB-73F7-21A1-1E9F63784383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3" name="直線コネクタ 112">
                  <a:extLst>
                    <a:ext uri="{FF2B5EF4-FFF2-40B4-BE49-F238E27FC236}">
                      <a16:creationId xmlns:a16="http://schemas.microsoft.com/office/drawing/2014/main" id="{23BCF295-E5D4-BD01-813E-2D0CB0EB06CB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14" name="直線コネクタ 113">
                  <a:extLst>
                    <a:ext uri="{FF2B5EF4-FFF2-40B4-BE49-F238E27FC236}">
                      <a16:creationId xmlns:a16="http://schemas.microsoft.com/office/drawing/2014/main" id="{FBBE3167-E30E-4E65-665E-F934031DE3CC}"/>
                    </a:ext>
                  </a:extLst>
                </p:cNvPr>
                <p:cNvCxnSpPr>
                  <a:cxnSpLocks/>
                  <a:stCxn id="106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EFAAC726-A76F-0E30-8DA2-E5DDC113126C}"/>
                    </a:ext>
                  </a:extLst>
                </p:cNvPr>
                <p:cNvSpPr/>
                <p:nvPr/>
              </p:nvSpPr>
              <p:spPr bwMode="auto">
                <a:xfrm rot="21083359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CE42DCB9-37FC-D3AE-0A87-CED5FAEBBC8F}"/>
                    </a:ext>
                  </a:extLst>
                </p:cNvPr>
                <p:cNvSpPr/>
                <p:nvPr/>
              </p:nvSpPr>
              <p:spPr bwMode="auto">
                <a:xfrm rot="505724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56A4102F-B3E8-9DFA-0754-68DC7265D99A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C66D5DB4-7949-3F3C-B1CE-0FEFF4C3926A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9" name="加算記号 118">
                  <a:extLst>
                    <a:ext uri="{FF2B5EF4-FFF2-40B4-BE49-F238E27FC236}">
                      <a16:creationId xmlns:a16="http://schemas.microsoft.com/office/drawing/2014/main" id="{330F8D7C-6361-7464-DE89-B920BEEF4E5D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0" name="四角形: 上の 2 つの角を丸める 119">
                  <a:extLst>
                    <a:ext uri="{FF2B5EF4-FFF2-40B4-BE49-F238E27FC236}">
                      <a16:creationId xmlns:a16="http://schemas.microsoft.com/office/drawing/2014/main" id="{A2AD3211-A5B7-7569-EFC5-D7822EED1E40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98" name="二等辺三角形 97">
              <a:extLst>
                <a:ext uri="{FF2B5EF4-FFF2-40B4-BE49-F238E27FC236}">
                  <a16:creationId xmlns:a16="http://schemas.microsoft.com/office/drawing/2014/main" id="{0FF67153-D0E0-6D35-6395-3FDD7A372406}"/>
                </a:ext>
              </a:extLst>
            </p:cNvPr>
            <p:cNvSpPr/>
            <p:nvPr/>
          </p:nvSpPr>
          <p:spPr bwMode="auto">
            <a:xfrm rot="10800000">
              <a:off x="30291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F348F198-7E4C-742B-ED83-516F4C82204D}"/>
                </a:ext>
              </a:extLst>
            </p:cNvPr>
            <p:cNvSpPr/>
            <p:nvPr/>
          </p:nvSpPr>
          <p:spPr bwMode="auto">
            <a:xfrm rot="10800000" flipH="1">
              <a:off x="27917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楕円 22">
              <a:extLst>
                <a:ext uri="{FF2B5EF4-FFF2-40B4-BE49-F238E27FC236}">
                  <a16:creationId xmlns:a16="http://schemas.microsoft.com/office/drawing/2014/main" id="{FE8D103F-F053-C463-BCE2-5ED33299EB2F}"/>
                </a:ext>
              </a:extLst>
            </p:cNvPr>
            <p:cNvSpPr/>
            <p:nvPr/>
          </p:nvSpPr>
          <p:spPr>
            <a:xfrm>
              <a:off x="3564978" y="231069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01" name="楕円 22">
              <a:extLst>
                <a:ext uri="{FF2B5EF4-FFF2-40B4-BE49-F238E27FC236}">
                  <a16:creationId xmlns:a16="http://schemas.microsoft.com/office/drawing/2014/main" id="{D78C8661-89DF-53F1-453F-34827B4D8884}"/>
                </a:ext>
              </a:extLst>
            </p:cNvPr>
            <p:cNvSpPr/>
            <p:nvPr/>
          </p:nvSpPr>
          <p:spPr>
            <a:xfrm>
              <a:off x="2757258" y="132771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02EC0A4D-81B4-72F2-1883-FFE1D23BC329}"/>
              </a:ext>
            </a:extLst>
          </p:cNvPr>
          <p:cNvGrpSpPr/>
          <p:nvPr/>
        </p:nvGrpSpPr>
        <p:grpSpPr>
          <a:xfrm>
            <a:off x="6365596" y="834714"/>
            <a:ext cx="946892" cy="1575468"/>
            <a:chOff x="6219724" y="942040"/>
            <a:chExt cx="1624111" cy="2702244"/>
          </a:xfrm>
        </p:grpSpPr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E2F599DE-8D06-6754-D9D7-4F6C59CC6AEB}"/>
                </a:ext>
              </a:extLst>
            </p:cNvPr>
            <p:cNvSpPr/>
            <p:nvPr/>
          </p:nvSpPr>
          <p:spPr bwMode="auto">
            <a:xfrm rot="20700000">
              <a:off x="6527922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D460F291-B73B-3CA1-9193-4B9E4D367943}"/>
                </a:ext>
              </a:extLst>
            </p:cNvPr>
            <p:cNvSpPr/>
            <p:nvPr/>
          </p:nvSpPr>
          <p:spPr bwMode="auto">
            <a:xfrm rot="900000" flipH="1">
              <a:off x="7230197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8" name="グループ化 127">
              <a:extLst>
                <a:ext uri="{FF2B5EF4-FFF2-40B4-BE49-F238E27FC236}">
                  <a16:creationId xmlns:a16="http://schemas.microsoft.com/office/drawing/2014/main" id="{6EA408EA-1C3D-D18C-EA0F-646FCFA61FF4}"/>
                </a:ext>
              </a:extLst>
            </p:cNvPr>
            <p:cNvGrpSpPr/>
            <p:nvPr/>
          </p:nvGrpSpPr>
          <p:grpSpPr>
            <a:xfrm>
              <a:off x="62197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4FE92CC6-7C7E-D4BD-175F-37972DF672CA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1CB405AB-0C81-7431-21CF-93D381DC44A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C961D587-519C-098A-7D7C-7BFDA277787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E6C2BF9F-9D42-C4E3-1075-356B15C0FBE5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2" name="楕円 161">
                  <a:extLst>
                    <a:ext uri="{FF2B5EF4-FFF2-40B4-BE49-F238E27FC236}">
                      <a16:creationId xmlns:a16="http://schemas.microsoft.com/office/drawing/2014/main" id="{1610C156-0139-CEC0-2C09-924DE61285CA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1E4F5485-A8E0-EAB5-4868-261AE9E6B407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20C5BD6F-D16D-8ABC-735E-234580435B1F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A61A8483-3966-9827-75B1-B0045129160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06517408-8D1D-830B-C763-616857D1C09A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5" name="楕円 144">
                  <a:extLst>
                    <a:ext uri="{FF2B5EF4-FFF2-40B4-BE49-F238E27FC236}">
                      <a16:creationId xmlns:a16="http://schemas.microsoft.com/office/drawing/2014/main" id="{B44F6390-4E00-AC7A-E382-2F9209A8FCA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4B391FBB-AF53-AE5C-49C5-3EC986245B04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二等辺三角形 46">
                  <a:extLst>
                    <a:ext uri="{FF2B5EF4-FFF2-40B4-BE49-F238E27FC236}">
                      <a16:creationId xmlns:a16="http://schemas.microsoft.com/office/drawing/2014/main" id="{8104440E-E2CF-5CD9-6C93-159B60FACFA9}"/>
                    </a:ext>
                  </a:extLst>
                </p:cNvPr>
                <p:cNvSpPr/>
                <p:nvPr/>
              </p:nvSpPr>
              <p:spPr bwMode="auto">
                <a:xfrm>
                  <a:off x="2197348" y="2613397"/>
                  <a:ext cx="363214" cy="1220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93616F09-6901-AC2C-3DB9-042EA280E4B7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四角形: 上の 2 つの角を丸める 148">
                  <a:extLst>
                    <a:ext uri="{FF2B5EF4-FFF2-40B4-BE49-F238E27FC236}">
                      <a16:creationId xmlns:a16="http://schemas.microsoft.com/office/drawing/2014/main" id="{5DBCA393-370F-0772-F38A-23F0F4C69517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50" name="直線コネクタ 149">
                  <a:extLst>
                    <a:ext uri="{FF2B5EF4-FFF2-40B4-BE49-F238E27FC236}">
                      <a16:creationId xmlns:a16="http://schemas.microsoft.com/office/drawing/2014/main" id="{A503788A-79B9-8F88-7540-C7B7175E6678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51" name="直線コネクタ 150">
                  <a:extLst>
                    <a:ext uri="{FF2B5EF4-FFF2-40B4-BE49-F238E27FC236}">
                      <a16:creationId xmlns:a16="http://schemas.microsoft.com/office/drawing/2014/main" id="{F4C030D6-1811-9080-61B7-DE6A947E3E4B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152" name="直線コネクタ 151">
                  <a:extLst>
                    <a:ext uri="{FF2B5EF4-FFF2-40B4-BE49-F238E27FC236}">
                      <a16:creationId xmlns:a16="http://schemas.microsoft.com/office/drawing/2014/main" id="{6DA96449-B59C-F921-215C-808373912B21}"/>
                    </a:ext>
                  </a:extLst>
                </p:cNvPr>
                <p:cNvCxnSpPr>
                  <a:cxnSpLocks/>
                  <a:stCxn id="144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41D55DC0-970F-CCDA-F64A-169BDD6821CF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4" name="楕円 153">
                  <a:extLst>
                    <a:ext uri="{FF2B5EF4-FFF2-40B4-BE49-F238E27FC236}">
                      <a16:creationId xmlns:a16="http://schemas.microsoft.com/office/drawing/2014/main" id="{1B550D4A-68F9-D85C-8961-E1E938B522EE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5" name="加算記号 154">
                  <a:extLst>
                    <a:ext uri="{FF2B5EF4-FFF2-40B4-BE49-F238E27FC236}">
                      <a16:creationId xmlns:a16="http://schemas.microsoft.com/office/drawing/2014/main" id="{FEB4658C-4882-498D-E899-1D3E2317E6A2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" name="四角形: 上の 2 つの角を丸める 155">
                  <a:extLst>
                    <a:ext uri="{FF2B5EF4-FFF2-40B4-BE49-F238E27FC236}">
                      <a16:creationId xmlns:a16="http://schemas.microsoft.com/office/drawing/2014/main" id="{939E60D8-FE91-E9BB-8C4D-8BCF125F432C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43C8D35D-FA58-0A46-A8A3-81B6002D4B95}"/>
                    </a:ext>
                  </a:extLst>
                </p:cNvPr>
                <p:cNvSpPr/>
                <p:nvPr/>
              </p:nvSpPr>
              <p:spPr bwMode="auto">
                <a:xfrm>
                  <a:off x="2685497" y="2416547"/>
                  <a:ext cx="189390" cy="7198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ED18C7BD-B7C5-EC72-DD07-DEA661A38EF5}"/>
                    </a:ext>
                  </a:extLst>
                </p:cNvPr>
                <p:cNvSpPr/>
                <p:nvPr/>
              </p:nvSpPr>
              <p:spPr bwMode="auto">
                <a:xfrm>
                  <a:off x="1913972" y="2416547"/>
                  <a:ext cx="189390" cy="7198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29" name="二等辺三角形 128">
              <a:extLst>
                <a:ext uri="{FF2B5EF4-FFF2-40B4-BE49-F238E27FC236}">
                  <a16:creationId xmlns:a16="http://schemas.microsoft.com/office/drawing/2014/main" id="{AC52948B-16B7-EFE8-6451-3E1D90BE88A6}"/>
                </a:ext>
              </a:extLst>
            </p:cNvPr>
            <p:cNvSpPr/>
            <p:nvPr/>
          </p:nvSpPr>
          <p:spPr bwMode="auto">
            <a:xfrm rot="10800000">
              <a:off x="68518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6FC0B13A-9A52-2406-F434-10E04761BF63}"/>
                </a:ext>
              </a:extLst>
            </p:cNvPr>
            <p:cNvSpPr/>
            <p:nvPr/>
          </p:nvSpPr>
          <p:spPr bwMode="auto">
            <a:xfrm rot="10800000" flipH="1">
              <a:off x="66144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2B0CDA08-E004-3741-5651-26339EE12B51}"/>
                </a:ext>
              </a:extLst>
            </p:cNvPr>
            <p:cNvSpPr/>
            <p:nvPr/>
          </p:nvSpPr>
          <p:spPr bwMode="auto">
            <a:xfrm rot="20700000">
              <a:off x="6542210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四角形: 角を丸くする 131">
              <a:extLst>
                <a:ext uri="{FF2B5EF4-FFF2-40B4-BE49-F238E27FC236}">
                  <a16:creationId xmlns:a16="http://schemas.microsoft.com/office/drawing/2014/main" id="{BD0062CB-582F-F474-422B-888481034957}"/>
                </a:ext>
              </a:extLst>
            </p:cNvPr>
            <p:cNvSpPr/>
            <p:nvPr/>
          </p:nvSpPr>
          <p:spPr bwMode="auto">
            <a:xfrm rot="900000" flipH="1">
              <a:off x="7244485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B522764E-EFE0-8F5D-94E4-93D3586149F1}"/>
                </a:ext>
              </a:extLst>
            </p:cNvPr>
            <p:cNvGrpSpPr/>
            <p:nvPr/>
          </p:nvGrpSpPr>
          <p:grpSpPr>
            <a:xfrm>
              <a:off x="6534310" y="1222200"/>
              <a:ext cx="1154876" cy="1517888"/>
              <a:chOff x="4541805" y="708171"/>
              <a:chExt cx="1050401" cy="1380574"/>
            </a:xfrm>
          </p:grpSpPr>
          <p:sp>
            <p:nvSpPr>
              <p:cNvPr id="135" name="楕円 22">
                <a:extLst>
                  <a:ext uri="{FF2B5EF4-FFF2-40B4-BE49-F238E27FC236}">
                    <a16:creationId xmlns:a16="http://schemas.microsoft.com/office/drawing/2014/main" id="{53FBE116-769F-EA66-840B-0E4E926F1310}"/>
                  </a:ext>
                </a:extLst>
              </p:cNvPr>
              <p:cNvSpPr/>
              <p:nvPr/>
            </p:nvSpPr>
            <p:spPr>
              <a:xfrm>
                <a:off x="5481443" y="131678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6" name="楕円 22">
                <a:extLst>
                  <a:ext uri="{FF2B5EF4-FFF2-40B4-BE49-F238E27FC236}">
                    <a16:creationId xmlns:a16="http://schemas.microsoft.com/office/drawing/2014/main" id="{4857A6A6-478C-60E7-43C1-44F80F67C2EE}"/>
                  </a:ext>
                </a:extLst>
              </p:cNvPr>
              <p:cNvSpPr/>
              <p:nvPr/>
            </p:nvSpPr>
            <p:spPr>
              <a:xfrm>
                <a:off x="5177506" y="78496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7" name="楕円 22">
                <a:extLst>
                  <a:ext uri="{FF2B5EF4-FFF2-40B4-BE49-F238E27FC236}">
                    <a16:creationId xmlns:a16="http://schemas.microsoft.com/office/drawing/2014/main" id="{1998CAD2-D22C-792E-433A-E4EDC76A111F}"/>
                  </a:ext>
                </a:extLst>
              </p:cNvPr>
              <p:cNvSpPr/>
              <p:nvPr/>
            </p:nvSpPr>
            <p:spPr>
              <a:xfrm>
                <a:off x="4609238" y="70817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8" name="楕円 22">
                <a:extLst>
                  <a:ext uri="{FF2B5EF4-FFF2-40B4-BE49-F238E27FC236}">
                    <a16:creationId xmlns:a16="http://schemas.microsoft.com/office/drawing/2014/main" id="{E98CECFC-60D1-C057-851A-2121868F5043}"/>
                  </a:ext>
                </a:extLst>
              </p:cNvPr>
              <p:cNvSpPr/>
              <p:nvPr/>
            </p:nvSpPr>
            <p:spPr>
              <a:xfrm>
                <a:off x="5290316" y="17405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139" name="楕円 22">
                <a:extLst>
                  <a:ext uri="{FF2B5EF4-FFF2-40B4-BE49-F238E27FC236}">
                    <a16:creationId xmlns:a16="http://schemas.microsoft.com/office/drawing/2014/main" id="{B7C1348D-E93B-367D-88A7-5C7AB815E7A5}"/>
                  </a:ext>
                </a:extLst>
              </p:cNvPr>
              <p:cNvSpPr/>
              <p:nvPr/>
            </p:nvSpPr>
            <p:spPr>
              <a:xfrm>
                <a:off x="4541805" y="192079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34" name="楕円 22">
              <a:extLst>
                <a:ext uri="{FF2B5EF4-FFF2-40B4-BE49-F238E27FC236}">
                  <a16:creationId xmlns:a16="http://schemas.microsoft.com/office/drawing/2014/main" id="{7A7C06C5-52F5-2D6F-982A-91FC136F2B46}"/>
                </a:ext>
              </a:extLst>
            </p:cNvPr>
            <p:cNvSpPr/>
            <p:nvPr/>
          </p:nvSpPr>
          <p:spPr>
            <a:xfrm>
              <a:off x="6467238" y="2105126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0D62B2A9-C0EA-40F8-6AB2-BD17296CF5BE}"/>
              </a:ext>
            </a:extLst>
          </p:cNvPr>
          <p:cNvGrpSpPr/>
          <p:nvPr/>
        </p:nvGrpSpPr>
        <p:grpSpPr>
          <a:xfrm>
            <a:off x="7982577" y="2864703"/>
            <a:ext cx="1386903" cy="1404705"/>
            <a:chOff x="6122123" y="3442370"/>
            <a:chExt cx="691038" cy="699908"/>
          </a:xfrm>
        </p:grpSpPr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7EC6C836-8D8A-77F1-89B0-B476F3859D15}"/>
                </a:ext>
              </a:extLst>
            </p:cNvPr>
            <p:cNvSpPr/>
            <p:nvPr/>
          </p:nvSpPr>
          <p:spPr bwMode="auto">
            <a:xfrm rot="900000" flipH="1">
              <a:off x="665983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12A40970-312A-C651-FC47-44C3BCE53EF2}"/>
                </a:ext>
              </a:extLst>
            </p:cNvPr>
            <p:cNvSpPr/>
            <p:nvPr/>
          </p:nvSpPr>
          <p:spPr bwMode="auto">
            <a:xfrm rot="900000" flipH="1">
              <a:off x="6689413" y="3823711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BD6B23FA-EC2E-7A36-6A64-702082D77496}"/>
                </a:ext>
              </a:extLst>
            </p:cNvPr>
            <p:cNvSpPr/>
            <p:nvPr/>
          </p:nvSpPr>
          <p:spPr bwMode="auto">
            <a:xfrm rot="20700000">
              <a:off x="6122123" y="3782132"/>
              <a:ext cx="151971" cy="213616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BD6DCE04-FBE8-A444-1C50-F528CA144CEB}"/>
                </a:ext>
              </a:extLst>
            </p:cNvPr>
            <p:cNvSpPr/>
            <p:nvPr/>
          </p:nvSpPr>
          <p:spPr bwMode="auto">
            <a:xfrm rot="20700000">
              <a:off x="6151703" y="3823710"/>
              <a:ext cx="92811" cy="130458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FA93A1BC-2377-ACF8-9EC0-7C4C1B32287A}"/>
                </a:ext>
              </a:extLst>
            </p:cNvPr>
            <p:cNvSpPr/>
            <p:nvPr/>
          </p:nvSpPr>
          <p:spPr bwMode="auto">
            <a:xfrm>
              <a:off x="6166253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DEFE68F3-2939-8BB7-02AA-A3ADCE4B2B7C}"/>
                </a:ext>
              </a:extLst>
            </p:cNvPr>
            <p:cNvSpPr/>
            <p:nvPr/>
          </p:nvSpPr>
          <p:spPr bwMode="auto">
            <a:xfrm>
              <a:off x="6198877" y="3550621"/>
              <a:ext cx="536173" cy="591657"/>
            </a:xfrm>
            <a:prstGeom prst="ellipse">
              <a:avLst/>
            </a:prstGeom>
            <a:solidFill>
              <a:srgbClr val="FF7C8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B017A0C1-FAF8-D6EE-9D8F-61C1CA6A1F44}"/>
                </a:ext>
              </a:extLst>
            </p:cNvPr>
            <p:cNvSpPr/>
            <p:nvPr/>
          </p:nvSpPr>
          <p:spPr bwMode="auto">
            <a:xfrm>
              <a:off x="6441826" y="3983322"/>
              <a:ext cx="52823" cy="19453"/>
            </a:xfrm>
            <a:prstGeom prst="ellipse">
              <a:avLst/>
            </a:prstGeom>
            <a:solidFill>
              <a:srgbClr val="CC00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二等辺三角形 46">
              <a:extLst>
                <a:ext uri="{FF2B5EF4-FFF2-40B4-BE49-F238E27FC236}">
                  <a16:creationId xmlns:a16="http://schemas.microsoft.com/office/drawing/2014/main" id="{CFD78C91-151C-8C66-966A-06F818DC8B80}"/>
                </a:ext>
              </a:extLst>
            </p:cNvPr>
            <p:cNvSpPr/>
            <p:nvPr/>
          </p:nvSpPr>
          <p:spPr bwMode="auto">
            <a:xfrm>
              <a:off x="6376547" y="4021619"/>
              <a:ext cx="187776" cy="64799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72" name="フリーフォーム: 図形 171">
              <a:extLst>
                <a:ext uri="{FF2B5EF4-FFF2-40B4-BE49-F238E27FC236}">
                  <a16:creationId xmlns:a16="http://schemas.microsoft.com/office/drawing/2014/main" id="{09DBC154-4F6C-B4E4-1B1A-B896AF5EBAF8}"/>
                </a:ext>
              </a:extLst>
            </p:cNvPr>
            <p:cNvSpPr/>
            <p:nvPr/>
          </p:nvSpPr>
          <p:spPr bwMode="auto">
            <a:xfrm>
              <a:off x="6123314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加算記号 172">
              <a:extLst>
                <a:ext uri="{FF2B5EF4-FFF2-40B4-BE49-F238E27FC236}">
                  <a16:creationId xmlns:a16="http://schemas.microsoft.com/office/drawing/2014/main" id="{889BC56E-A9B7-21BD-1AC6-E1528DC93B83}"/>
                </a:ext>
              </a:extLst>
            </p:cNvPr>
            <p:cNvSpPr/>
            <p:nvPr/>
          </p:nvSpPr>
          <p:spPr bwMode="auto">
            <a:xfrm>
              <a:off x="6389566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E16C0355-6DA2-5B15-99DD-F2B86053C156}"/>
                </a:ext>
              </a:extLst>
            </p:cNvPr>
            <p:cNvSpPr/>
            <p:nvPr/>
          </p:nvSpPr>
          <p:spPr bwMode="auto">
            <a:xfrm>
              <a:off x="65719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07CA2F33-23A4-0053-7DF4-5C920852EBC7}"/>
                </a:ext>
              </a:extLst>
            </p:cNvPr>
            <p:cNvSpPr/>
            <p:nvPr/>
          </p:nvSpPr>
          <p:spPr bwMode="auto">
            <a:xfrm>
              <a:off x="6257887" y="3956118"/>
              <a:ext cx="109763" cy="38735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3B7A4E8B-E23B-8CA8-8B9A-8BC1E61E0AFF}"/>
                </a:ext>
              </a:extLst>
            </p:cNvPr>
            <p:cNvSpPr/>
            <p:nvPr/>
          </p:nvSpPr>
          <p:spPr>
            <a:xfrm>
              <a:off x="6547063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3CBB2588-9AD5-0DDB-2807-A17C2BBA8F75}"/>
                </a:ext>
              </a:extLst>
            </p:cNvPr>
            <p:cNvSpPr/>
            <p:nvPr/>
          </p:nvSpPr>
          <p:spPr>
            <a:xfrm>
              <a:off x="6269448" y="3812839"/>
              <a:ext cx="122590" cy="108155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8" name="楕円 22">
              <a:extLst>
                <a:ext uri="{FF2B5EF4-FFF2-40B4-BE49-F238E27FC236}">
                  <a16:creationId xmlns:a16="http://schemas.microsoft.com/office/drawing/2014/main" id="{89294E48-E954-5C2D-387D-2EC75BA714E7}"/>
                </a:ext>
              </a:extLst>
            </p:cNvPr>
            <p:cNvSpPr/>
            <p:nvPr/>
          </p:nvSpPr>
          <p:spPr>
            <a:xfrm>
              <a:off x="6630508" y="369954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9" name="楕円 22">
              <a:extLst>
                <a:ext uri="{FF2B5EF4-FFF2-40B4-BE49-F238E27FC236}">
                  <a16:creationId xmlns:a16="http://schemas.microsoft.com/office/drawing/2014/main" id="{021A6F5D-92B7-9CFD-3603-9E5D3EC42902}"/>
                </a:ext>
              </a:extLst>
            </p:cNvPr>
            <p:cNvSpPr/>
            <p:nvPr/>
          </p:nvSpPr>
          <p:spPr>
            <a:xfrm>
              <a:off x="6608357" y="345910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0" name="楕円 22">
              <a:extLst>
                <a:ext uri="{FF2B5EF4-FFF2-40B4-BE49-F238E27FC236}">
                  <a16:creationId xmlns:a16="http://schemas.microsoft.com/office/drawing/2014/main" id="{12E4E63E-1A63-E018-E038-D7F84DEC809D}"/>
                </a:ext>
              </a:extLst>
            </p:cNvPr>
            <p:cNvSpPr/>
            <p:nvPr/>
          </p:nvSpPr>
          <p:spPr>
            <a:xfrm>
              <a:off x="6232019" y="37399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1" name="楕円 22">
              <a:extLst>
                <a:ext uri="{FF2B5EF4-FFF2-40B4-BE49-F238E27FC236}">
                  <a16:creationId xmlns:a16="http://schemas.microsoft.com/office/drawing/2014/main" id="{D2CD4002-1F97-D603-DACC-B78990FD7E4C}"/>
                </a:ext>
              </a:extLst>
            </p:cNvPr>
            <p:cNvSpPr/>
            <p:nvPr/>
          </p:nvSpPr>
          <p:spPr>
            <a:xfrm>
              <a:off x="6224299" y="392776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2" name="楕円 22">
              <a:extLst>
                <a:ext uri="{FF2B5EF4-FFF2-40B4-BE49-F238E27FC236}">
                  <a16:creationId xmlns:a16="http://schemas.microsoft.com/office/drawing/2014/main" id="{F9B8ECFA-9311-B9D6-56FE-DE6D47527B3F}"/>
                </a:ext>
              </a:extLst>
            </p:cNvPr>
            <p:cNvSpPr/>
            <p:nvPr/>
          </p:nvSpPr>
          <p:spPr>
            <a:xfrm>
              <a:off x="6284382" y="3552093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3" name="楕円 22">
              <a:extLst>
                <a:ext uri="{FF2B5EF4-FFF2-40B4-BE49-F238E27FC236}">
                  <a16:creationId xmlns:a16="http://schemas.microsoft.com/office/drawing/2014/main" id="{72154379-FBFC-BE3C-2196-53300280D2BB}"/>
                </a:ext>
              </a:extLst>
            </p:cNvPr>
            <p:cNvSpPr/>
            <p:nvPr/>
          </p:nvSpPr>
          <p:spPr>
            <a:xfrm>
              <a:off x="6645710" y="399639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4" name="楕円 22">
              <a:extLst>
                <a:ext uri="{FF2B5EF4-FFF2-40B4-BE49-F238E27FC236}">
                  <a16:creationId xmlns:a16="http://schemas.microsoft.com/office/drawing/2014/main" id="{52B56271-EE44-B2D6-779F-BF4D63731702}"/>
                </a:ext>
              </a:extLst>
            </p:cNvPr>
            <p:cNvSpPr/>
            <p:nvPr/>
          </p:nvSpPr>
          <p:spPr>
            <a:xfrm>
              <a:off x="6425458" y="3804126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5" name="楕円 22">
              <a:extLst>
                <a:ext uri="{FF2B5EF4-FFF2-40B4-BE49-F238E27FC236}">
                  <a16:creationId xmlns:a16="http://schemas.microsoft.com/office/drawing/2014/main" id="{E1E08D61-44F7-9A49-302A-302D6515CA13}"/>
                </a:ext>
              </a:extLst>
            </p:cNvPr>
            <p:cNvSpPr/>
            <p:nvPr/>
          </p:nvSpPr>
          <p:spPr>
            <a:xfrm>
              <a:off x="6742712" y="4052861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6" name="楕円 22">
              <a:extLst>
                <a:ext uri="{FF2B5EF4-FFF2-40B4-BE49-F238E27FC236}">
                  <a16:creationId xmlns:a16="http://schemas.microsoft.com/office/drawing/2014/main" id="{59D87C8E-F242-7B73-D3DD-29C935ED86AE}"/>
                </a:ext>
              </a:extLst>
            </p:cNvPr>
            <p:cNvSpPr/>
            <p:nvPr/>
          </p:nvSpPr>
          <p:spPr>
            <a:xfrm>
              <a:off x="6151500" y="402973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830C4612-7F23-9E94-170A-28FED73A40AA}"/>
              </a:ext>
            </a:extLst>
          </p:cNvPr>
          <p:cNvGrpSpPr/>
          <p:nvPr/>
        </p:nvGrpSpPr>
        <p:grpSpPr>
          <a:xfrm>
            <a:off x="493166" y="2864703"/>
            <a:ext cx="1386903" cy="1404705"/>
            <a:chOff x="2837765" y="3442370"/>
            <a:chExt cx="691038" cy="699908"/>
          </a:xfrm>
        </p:grpSpPr>
        <p:sp>
          <p:nvSpPr>
            <p:cNvPr id="188" name="楕円 187">
              <a:extLst>
                <a:ext uri="{FF2B5EF4-FFF2-40B4-BE49-F238E27FC236}">
                  <a16:creationId xmlns:a16="http://schemas.microsoft.com/office/drawing/2014/main" id="{300E294D-5C94-E1FA-B208-A1280BBC250D}"/>
                </a:ext>
              </a:extLst>
            </p:cNvPr>
            <p:cNvSpPr/>
            <p:nvPr/>
          </p:nvSpPr>
          <p:spPr bwMode="auto">
            <a:xfrm rot="900000" flipH="1">
              <a:off x="337547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楕円 188">
              <a:extLst>
                <a:ext uri="{FF2B5EF4-FFF2-40B4-BE49-F238E27FC236}">
                  <a16:creationId xmlns:a16="http://schemas.microsoft.com/office/drawing/2014/main" id="{B482D84A-A1E2-A2CC-5A6E-5AF848A9C1F3}"/>
                </a:ext>
              </a:extLst>
            </p:cNvPr>
            <p:cNvSpPr/>
            <p:nvPr/>
          </p:nvSpPr>
          <p:spPr bwMode="auto">
            <a:xfrm rot="900000" flipH="1">
              <a:off x="3405055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118956BB-78A1-D0CF-1977-F35C8059D1AC}"/>
                </a:ext>
              </a:extLst>
            </p:cNvPr>
            <p:cNvSpPr/>
            <p:nvPr/>
          </p:nvSpPr>
          <p:spPr bwMode="auto">
            <a:xfrm rot="20700000">
              <a:off x="2837765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AFD21135-6699-60B6-3DDF-64E051CB8FB3}"/>
                </a:ext>
              </a:extLst>
            </p:cNvPr>
            <p:cNvSpPr/>
            <p:nvPr/>
          </p:nvSpPr>
          <p:spPr bwMode="auto">
            <a:xfrm rot="20700000">
              <a:off x="2867345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47E00075-62A5-9C2C-5563-DD2D439C2A81}"/>
                </a:ext>
              </a:extLst>
            </p:cNvPr>
            <p:cNvSpPr/>
            <p:nvPr/>
          </p:nvSpPr>
          <p:spPr bwMode="auto">
            <a:xfrm>
              <a:off x="2881895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B2D9E32F-6150-3204-086F-4310440BBC60}"/>
                </a:ext>
              </a:extLst>
            </p:cNvPr>
            <p:cNvSpPr/>
            <p:nvPr/>
          </p:nvSpPr>
          <p:spPr bwMode="auto">
            <a:xfrm>
              <a:off x="2914519" y="3550621"/>
              <a:ext cx="536173" cy="59165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CB2CD963-50FA-8905-5C87-2E2A86C7C61F}"/>
                </a:ext>
              </a:extLst>
            </p:cNvPr>
            <p:cNvSpPr/>
            <p:nvPr/>
          </p:nvSpPr>
          <p:spPr bwMode="auto">
            <a:xfrm>
              <a:off x="3157468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5" name="二等辺三角形 46">
              <a:extLst>
                <a:ext uri="{FF2B5EF4-FFF2-40B4-BE49-F238E27FC236}">
                  <a16:creationId xmlns:a16="http://schemas.microsoft.com/office/drawing/2014/main" id="{10ABEF40-574B-8A4A-9AE5-EB127E103E35}"/>
                </a:ext>
              </a:extLst>
            </p:cNvPr>
            <p:cNvSpPr/>
            <p:nvPr/>
          </p:nvSpPr>
          <p:spPr bwMode="auto">
            <a:xfrm rot="10800000">
              <a:off x="3076383" y="4032445"/>
              <a:ext cx="219387" cy="68157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9720A15F-D022-7F62-BD40-D140C450F080}"/>
                </a:ext>
              </a:extLst>
            </p:cNvPr>
            <p:cNvSpPr/>
            <p:nvPr/>
          </p:nvSpPr>
          <p:spPr bwMode="auto">
            <a:xfrm>
              <a:off x="2838956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7" name="楕円 196">
              <a:extLst>
                <a:ext uri="{FF2B5EF4-FFF2-40B4-BE49-F238E27FC236}">
                  <a16:creationId xmlns:a16="http://schemas.microsoft.com/office/drawing/2014/main" id="{1E80DAA0-BB94-B10F-9AC3-9C9F99672BB9}"/>
                </a:ext>
              </a:extLst>
            </p:cNvPr>
            <p:cNvSpPr/>
            <p:nvPr/>
          </p:nvSpPr>
          <p:spPr bwMode="auto">
            <a:xfrm>
              <a:off x="3025427" y="3836126"/>
              <a:ext cx="56299" cy="6869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8" name="楕円 197">
              <a:extLst>
                <a:ext uri="{FF2B5EF4-FFF2-40B4-BE49-F238E27FC236}">
                  <a16:creationId xmlns:a16="http://schemas.microsoft.com/office/drawing/2014/main" id="{FC77E494-5F3D-D42E-1172-1D14BCB75FCF}"/>
                </a:ext>
              </a:extLst>
            </p:cNvPr>
            <p:cNvSpPr/>
            <p:nvPr/>
          </p:nvSpPr>
          <p:spPr bwMode="auto">
            <a:xfrm>
              <a:off x="3298988" y="3836126"/>
              <a:ext cx="56299" cy="68693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9" name="加算記号 198">
              <a:extLst>
                <a:ext uri="{FF2B5EF4-FFF2-40B4-BE49-F238E27FC236}">
                  <a16:creationId xmlns:a16="http://schemas.microsoft.com/office/drawing/2014/main" id="{74F4DF90-61E8-930B-3CAF-84AA4D103E81}"/>
                </a:ext>
              </a:extLst>
            </p:cNvPr>
            <p:cNvSpPr/>
            <p:nvPr/>
          </p:nvSpPr>
          <p:spPr bwMode="auto">
            <a:xfrm>
              <a:off x="3105208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0" name="四角形: 角を丸くする 199">
              <a:extLst>
                <a:ext uri="{FF2B5EF4-FFF2-40B4-BE49-F238E27FC236}">
                  <a16:creationId xmlns:a16="http://schemas.microsoft.com/office/drawing/2014/main" id="{5D144010-3E19-249C-2F8E-44AFEE756729}"/>
                </a:ext>
              </a:extLst>
            </p:cNvPr>
            <p:cNvSpPr/>
            <p:nvPr/>
          </p:nvSpPr>
          <p:spPr bwMode="auto">
            <a:xfrm>
              <a:off x="2970250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四角形: 角を丸くする 200">
              <a:extLst>
                <a:ext uri="{FF2B5EF4-FFF2-40B4-BE49-F238E27FC236}">
                  <a16:creationId xmlns:a16="http://schemas.microsoft.com/office/drawing/2014/main" id="{F9EEA22F-BCFF-233C-95C1-374EB5B8A8E9}"/>
                </a:ext>
              </a:extLst>
            </p:cNvPr>
            <p:cNvSpPr/>
            <p:nvPr/>
          </p:nvSpPr>
          <p:spPr bwMode="auto">
            <a:xfrm flipH="1">
              <a:off x="3269059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2" name="グループ化 201">
            <a:extLst>
              <a:ext uri="{FF2B5EF4-FFF2-40B4-BE49-F238E27FC236}">
                <a16:creationId xmlns:a16="http://schemas.microsoft.com/office/drawing/2014/main" id="{819B31B3-9843-DDDF-DEE9-17BCDB6FABC5}"/>
              </a:ext>
            </a:extLst>
          </p:cNvPr>
          <p:cNvGrpSpPr/>
          <p:nvPr/>
        </p:nvGrpSpPr>
        <p:grpSpPr>
          <a:xfrm>
            <a:off x="4247456" y="2864703"/>
            <a:ext cx="1386903" cy="1404705"/>
            <a:chOff x="4472379" y="3442370"/>
            <a:chExt cx="691038" cy="699908"/>
          </a:xfrm>
        </p:grpSpPr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B4596A1B-E20B-7807-3D39-3C5F2BEC1501}"/>
                </a:ext>
              </a:extLst>
            </p:cNvPr>
            <p:cNvSpPr/>
            <p:nvPr/>
          </p:nvSpPr>
          <p:spPr bwMode="auto">
            <a:xfrm rot="900000" flipH="1">
              <a:off x="501008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4995CF9E-AEEF-80F0-9C45-A7D31E94020D}"/>
                </a:ext>
              </a:extLst>
            </p:cNvPr>
            <p:cNvSpPr/>
            <p:nvPr/>
          </p:nvSpPr>
          <p:spPr bwMode="auto">
            <a:xfrm rot="900000" flipH="1">
              <a:off x="5039669" y="3823711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D2E7B2BA-3A27-7F14-EB66-1113125852B6}"/>
                </a:ext>
              </a:extLst>
            </p:cNvPr>
            <p:cNvSpPr/>
            <p:nvPr/>
          </p:nvSpPr>
          <p:spPr bwMode="auto">
            <a:xfrm rot="20700000">
              <a:off x="4472379" y="3782132"/>
              <a:ext cx="151971" cy="213616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6DE3353B-2EC5-A38D-074B-18401E5E6FF8}"/>
                </a:ext>
              </a:extLst>
            </p:cNvPr>
            <p:cNvSpPr/>
            <p:nvPr/>
          </p:nvSpPr>
          <p:spPr bwMode="auto">
            <a:xfrm rot="20700000">
              <a:off x="4501959" y="3823710"/>
              <a:ext cx="92811" cy="130458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77F9B65B-1932-EA00-FF33-CA4721D6FFD3}"/>
                </a:ext>
              </a:extLst>
            </p:cNvPr>
            <p:cNvSpPr/>
            <p:nvPr/>
          </p:nvSpPr>
          <p:spPr bwMode="auto">
            <a:xfrm>
              <a:off x="4516509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AED56D96-DC14-27C0-EF96-8DE91093B648}"/>
                </a:ext>
              </a:extLst>
            </p:cNvPr>
            <p:cNvSpPr/>
            <p:nvPr/>
          </p:nvSpPr>
          <p:spPr bwMode="auto">
            <a:xfrm>
              <a:off x="4549133" y="3550621"/>
              <a:ext cx="536173" cy="591657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9" name="楕円 208">
              <a:extLst>
                <a:ext uri="{FF2B5EF4-FFF2-40B4-BE49-F238E27FC236}">
                  <a16:creationId xmlns:a16="http://schemas.microsoft.com/office/drawing/2014/main" id="{AE244A0A-16A6-2523-BFC2-ED57D0ED9E4D}"/>
                </a:ext>
              </a:extLst>
            </p:cNvPr>
            <p:cNvSpPr/>
            <p:nvPr/>
          </p:nvSpPr>
          <p:spPr bwMode="auto">
            <a:xfrm>
              <a:off x="4792083" y="3983322"/>
              <a:ext cx="52823" cy="19453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0" name="二等辺三角形 46">
              <a:extLst>
                <a:ext uri="{FF2B5EF4-FFF2-40B4-BE49-F238E27FC236}">
                  <a16:creationId xmlns:a16="http://schemas.microsoft.com/office/drawing/2014/main" id="{F5461B2F-0177-ECE2-4F08-7AA70DE74556}"/>
                </a:ext>
              </a:extLst>
            </p:cNvPr>
            <p:cNvSpPr/>
            <p:nvPr/>
          </p:nvSpPr>
          <p:spPr bwMode="auto">
            <a:xfrm>
              <a:off x="4754227" y="4046630"/>
              <a:ext cx="132928" cy="39788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74B16830-9786-A45C-67BD-3B56E199F43C}"/>
                </a:ext>
              </a:extLst>
            </p:cNvPr>
            <p:cNvSpPr/>
            <p:nvPr/>
          </p:nvSpPr>
          <p:spPr bwMode="auto">
            <a:xfrm>
              <a:off x="4473570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2" name="四角形: 角を丸くする 211">
              <a:extLst>
                <a:ext uri="{FF2B5EF4-FFF2-40B4-BE49-F238E27FC236}">
                  <a16:creationId xmlns:a16="http://schemas.microsoft.com/office/drawing/2014/main" id="{B080E869-280B-84F2-63E3-3A0CDA62B5E1}"/>
                </a:ext>
              </a:extLst>
            </p:cNvPr>
            <p:cNvSpPr/>
            <p:nvPr/>
          </p:nvSpPr>
          <p:spPr bwMode="auto">
            <a:xfrm rot="20700000">
              <a:off x="4610268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3" name="四角形: 角を丸くする 212">
              <a:extLst>
                <a:ext uri="{FF2B5EF4-FFF2-40B4-BE49-F238E27FC236}">
                  <a16:creationId xmlns:a16="http://schemas.microsoft.com/office/drawing/2014/main" id="{3CB92239-2890-D263-A28E-8E36D5676DCF}"/>
                </a:ext>
              </a:extLst>
            </p:cNvPr>
            <p:cNvSpPr/>
            <p:nvPr/>
          </p:nvSpPr>
          <p:spPr bwMode="auto">
            <a:xfrm rot="900000" flipH="1">
              <a:off x="4909077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35081713-3FDB-25FD-252C-6F2DD7DA3524}"/>
                </a:ext>
              </a:extLst>
            </p:cNvPr>
            <p:cNvSpPr/>
            <p:nvPr/>
          </p:nvSpPr>
          <p:spPr bwMode="auto">
            <a:xfrm>
              <a:off x="4654039" y="3842978"/>
              <a:ext cx="68304" cy="54989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2AA40B6E-E0E4-E27C-7A21-E86A31CDA9A8}"/>
                </a:ext>
              </a:extLst>
            </p:cNvPr>
            <p:cNvSpPr/>
            <p:nvPr/>
          </p:nvSpPr>
          <p:spPr bwMode="auto">
            <a:xfrm>
              <a:off x="4927600" y="3842978"/>
              <a:ext cx="68304" cy="54989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6" name="加算記号 215">
              <a:extLst>
                <a:ext uri="{FF2B5EF4-FFF2-40B4-BE49-F238E27FC236}">
                  <a16:creationId xmlns:a16="http://schemas.microsoft.com/office/drawing/2014/main" id="{1C7F372E-AD20-5D76-EF24-187380A7881A}"/>
                </a:ext>
              </a:extLst>
            </p:cNvPr>
            <p:cNvSpPr/>
            <p:nvPr/>
          </p:nvSpPr>
          <p:spPr bwMode="auto">
            <a:xfrm>
              <a:off x="4739822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7" name="楕円 22">
              <a:extLst>
                <a:ext uri="{FF2B5EF4-FFF2-40B4-BE49-F238E27FC236}">
                  <a16:creationId xmlns:a16="http://schemas.microsoft.com/office/drawing/2014/main" id="{48167E7B-5907-7A48-D7C6-1D0A7F7D154B}"/>
                </a:ext>
              </a:extLst>
            </p:cNvPr>
            <p:cNvSpPr/>
            <p:nvPr/>
          </p:nvSpPr>
          <p:spPr>
            <a:xfrm>
              <a:off x="5011870" y="3904584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18" name="楕円 22">
              <a:extLst>
                <a:ext uri="{FF2B5EF4-FFF2-40B4-BE49-F238E27FC236}">
                  <a16:creationId xmlns:a16="http://schemas.microsoft.com/office/drawing/2014/main" id="{5E391CEB-4136-A9BB-8CF1-3D3586BC0E30}"/>
                </a:ext>
              </a:extLst>
            </p:cNvPr>
            <p:cNvSpPr/>
            <p:nvPr/>
          </p:nvSpPr>
          <p:spPr>
            <a:xfrm>
              <a:off x="4606594" y="360468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19" name="楕円 22">
              <a:extLst>
                <a:ext uri="{FF2B5EF4-FFF2-40B4-BE49-F238E27FC236}">
                  <a16:creationId xmlns:a16="http://schemas.microsoft.com/office/drawing/2014/main" id="{ACA8C9DD-C746-5A31-D196-8741E6FB7760}"/>
                </a:ext>
              </a:extLst>
            </p:cNvPr>
            <p:cNvSpPr/>
            <p:nvPr/>
          </p:nvSpPr>
          <p:spPr>
            <a:xfrm>
              <a:off x="4617401" y="401536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20" name="楕円 22">
              <a:extLst>
                <a:ext uri="{FF2B5EF4-FFF2-40B4-BE49-F238E27FC236}">
                  <a16:creationId xmlns:a16="http://schemas.microsoft.com/office/drawing/2014/main" id="{9B08F05C-A771-1A0E-A394-38F43960A4F4}"/>
                </a:ext>
              </a:extLst>
            </p:cNvPr>
            <p:cNvSpPr/>
            <p:nvPr/>
          </p:nvSpPr>
          <p:spPr>
            <a:xfrm>
              <a:off x="4953510" y="3531730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0244942A-9789-A728-A247-476B8CD5224C}"/>
              </a:ext>
            </a:extLst>
          </p:cNvPr>
          <p:cNvGrpSpPr/>
          <p:nvPr/>
        </p:nvGrpSpPr>
        <p:grpSpPr>
          <a:xfrm>
            <a:off x="2377838" y="2864703"/>
            <a:ext cx="1386903" cy="1404705"/>
            <a:chOff x="3675336" y="3442370"/>
            <a:chExt cx="691038" cy="699908"/>
          </a:xfrm>
        </p:grpSpPr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4AE2684E-9398-1B55-2B4F-5FDC8F98890E}"/>
                </a:ext>
              </a:extLst>
            </p:cNvPr>
            <p:cNvSpPr/>
            <p:nvPr/>
          </p:nvSpPr>
          <p:spPr bwMode="auto">
            <a:xfrm rot="900000" flipH="1">
              <a:off x="4213046" y="3782132"/>
              <a:ext cx="151971" cy="21361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FE1070C0-4E68-5064-8BA1-119E30EF06C3}"/>
                </a:ext>
              </a:extLst>
            </p:cNvPr>
            <p:cNvGrpSpPr/>
            <p:nvPr/>
          </p:nvGrpSpPr>
          <p:grpSpPr>
            <a:xfrm>
              <a:off x="3675336" y="3442370"/>
              <a:ext cx="691038" cy="699908"/>
              <a:chOff x="3675336" y="3442370"/>
              <a:chExt cx="691038" cy="699908"/>
            </a:xfrm>
          </p:grpSpPr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4DF4D672-55D9-B834-07B6-73BA87E011D9}"/>
                  </a:ext>
                </a:extLst>
              </p:cNvPr>
              <p:cNvSpPr/>
              <p:nvPr/>
            </p:nvSpPr>
            <p:spPr bwMode="auto">
              <a:xfrm rot="900000" flipH="1">
                <a:off x="4242626" y="3823711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E4C0D645-A00C-2D09-D6BB-F12E84DB5C3A}"/>
                  </a:ext>
                </a:extLst>
              </p:cNvPr>
              <p:cNvSpPr/>
              <p:nvPr/>
            </p:nvSpPr>
            <p:spPr bwMode="auto">
              <a:xfrm rot="20700000">
                <a:off x="3675336" y="3782132"/>
                <a:ext cx="151971" cy="213616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94D98044-8E0C-9A67-F9A0-4F00D9FA0F6A}"/>
                  </a:ext>
                </a:extLst>
              </p:cNvPr>
              <p:cNvSpPr/>
              <p:nvPr/>
            </p:nvSpPr>
            <p:spPr bwMode="auto">
              <a:xfrm rot="20700000">
                <a:off x="3704916" y="3823710"/>
                <a:ext cx="92811" cy="130458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A4CA83F2-6ABA-44F6-D6F2-7E336CCAAD9F}"/>
                  </a:ext>
                </a:extLst>
              </p:cNvPr>
              <p:cNvSpPr/>
              <p:nvPr/>
            </p:nvSpPr>
            <p:spPr bwMode="auto">
              <a:xfrm>
                <a:off x="3719466" y="3480408"/>
                <a:ext cx="599788" cy="65479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963A51F5-3B4E-6712-2683-BB9AB643D07B}"/>
                  </a:ext>
                </a:extLst>
              </p:cNvPr>
              <p:cNvSpPr/>
              <p:nvPr/>
            </p:nvSpPr>
            <p:spPr bwMode="auto">
              <a:xfrm>
                <a:off x="3752090" y="3550621"/>
                <a:ext cx="536173" cy="591657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E12515F6-0F82-C4F1-BE33-99BFD4533315}"/>
                  </a:ext>
                </a:extLst>
              </p:cNvPr>
              <p:cNvSpPr/>
              <p:nvPr/>
            </p:nvSpPr>
            <p:spPr bwMode="auto">
              <a:xfrm>
                <a:off x="3995039" y="3983322"/>
                <a:ext cx="52823" cy="19453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二等辺三角形 46">
                <a:extLst>
                  <a:ext uri="{FF2B5EF4-FFF2-40B4-BE49-F238E27FC236}">
                    <a16:creationId xmlns:a16="http://schemas.microsoft.com/office/drawing/2014/main" id="{D347BA6D-4F30-C645-AD07-773FE28F6983}"/>
                  </a:ext>
                </a:extLst>
              </p:cNvPr>
              <p:cNvSpPr/>
              <p:nvPr/>
            </p:nvSpPr>
            <p:spPr bwMode="auto">
              <a:xfrm rot="10800000">
                <a:off x="3961236" y="4048656"/>
                <a:ext cx="124823" cy="35735"/>
              </a:xfrm>
              <a:custGeom>
                <a:avLst/>
                <a:gdLst>
                  <a:gd name="connsiteX0" fmla="*/ 0 w 345496"/>
                  <a:gd name="connsiteY0" fmla="*/ 157417 h 157417"/>
                  <a:gd name="connsiteX1" fmla="*/ 172748 w 345496"/>
                  <a:gd name="connsiteY1" fmla="*/ 0 h 157417"/>
                  <a:gd name="connsiteX2" fmla="*/ 345496 w 345496"/>
                  <a:gd name="connsiteY2" fmla="*/ 157417 h 157417"/>
                  <a:gd name="connsiteX3" fmla="*/ 0 w 345496"/>
                  <a:gd name="connsiteY3" fmla="*/ 157417 h 157417"/>
                  <a:gd name="connsiteX0" fmla="*/ 0 w 345496"/>
                  <a:gd name="connsiteY0" fmla="*/ 157453 h 157453"/>
                  <a:gd name="connsiteX1" fmla="*/ 172748 w 345496"/>
                  <a:gd name="connsiteY1" fmla="*/ 36 h 157453"/>
                  <a:gd name="connsiteX2" fmla="*/ 345496 w 345496"/>
                  <a:gd name="connsiteY2" fmla="*/ 157453 h 157453"/>
                  <a:gd name="connsiteX3" fmla="*/ 0 w 345496"/>
                  <a:gd name="connsiteY3" fmla="*/ 157453 h 157453"/>
                  <a:gd name="connsiteX0" fmla="*/ 27 w 345523"/>
                  <a:gd name="connsiteY0" fmla="*/ 157444 h 163831"/>
                  <a:gd name="connsiteX1" fmla="*/ 172775 w 345523"/>
                  <a:gd name="connsiteY1" fmla="*/ 27 h 163831"/>
                  <a:gd name="connsiteX2" fmla="*/ 345523 w 345523"/>
                  <a:gd name="connsiteY2" fmla="*/ 157444 h 163831"/>
                  <a:gd name="connsiteX3" fmla="*/ 27 w 345523"/>
                  <a:gd name="connsiteY3" fmla="*/ 157444 h 163831"/>
                  <a:gd name="connsiteX0" fmla="*/ 27 w 345822"/>
                  <a:gd name="connsiteY0" fmla="*/ 157444 h 170071"/>
                  <a:gd name="connsiteX1" fmla="*/ 172775 w 345822"/>
                  <a:gd name="connsiteY1" fmla="*/ 27 h 170071"/>
                  <a:gd name="connsiteX2" fmla="*/ 345523 w 345822"/>
                  <a:gd name="connsiteY2" fmla="*/ 157444 h 170071"/>
                  <a:gd name="connsiteX3" fmla="*/ 27 w 345822"/>
                  <a:gd name="connsiteY3" fmla="*/ 157444 h 170071"/>
                  <a:gd name="connsiteX0" fmla="*/ 27 w 346670"/>
                  <a:gd name="connsiteY0" fmla="*/ 157444 h 167349"/>
                  <a:gd name="connsiteX1" fmla="*/ 172775 w 346670"/>
                  <a:gd name="connsiteY1" fmla="*/ 27 h 167349"/>
                  <a:gd name="connsiteX2" fmla="*/ 345523 w 346670"/>
                  <a:gd name="connsiteY2" fmla="*/ 157444 h 167349"/>
                  <a:gd name="connsiteX3" fmla="*/ 27 w 346670"/>
                  <a:gd name="connsiteY3" fmla="*/ 157444 h 167349"/>
                  <a:gd name="connsiteX0" fmla="*/ 299 w 346942"/>
                  <a:gd name="connsiteY0" fmla="*/ 157444 h 167349"/>
                  <a:gd name="connsiteX1" fmla="*/ 173047 w 346942"/>
                  <a:gd name="connsiteY1" fmla="*/ 27 h 167349"/>
                  <a:gd name="connsiteX2" fmla="*/ 345795 w 346942"/>
                  <a:gd name="connsiteY2" fmla="*/ 157444 h 167349"/>
                  <a:gd name="connsiteX3" fmla="*/ 299 w 346942"/>
                  <a:gd name="connsiteY3" fmla="*/ 157444 h 167349"/>
                  <a:gd name="connsiteX0" fmla="*/ 529 w 347172"/>
                  <a:gd name="connsiteY0" fmla="*/ 157444 h 166436"/>
                  <a:gd name="connsiteX1" fmla="*/ 173277 w 347172"/>
                  <a:gd name="connsiteY1" fmla="*/ 27 h 166436"/>
                  <a:gd name="connsiteX2" fmla="*/ 346025 w 347172"/>
                  <a:gd name="connsiteY2" fmla="*/ 157444 h 166436"/>
                  <a:gd name="connsiteX3" fmla="*/ 529 w 347172"/>
                  <a:gd name="connsiteY3" fmla="*/ 157444 h 1664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7172" h="166436">
                    <a:moveTo>
                      <a:pt x="529" y="157444"/>
                    </a:moveTo>
                    <a:cubicBezTo>
                      <a:pt x="-8564" y="145453"/>
                      <a:pt x="101406" y="-2270"/>
                      <a:pt x="173277" y="27"/>
                    </a:cubicBezTo>
                    <a:cubicBezTo>
                      <a:pt x="245148" y="2324"/>
                      <a:pt x="359879" y="145454"/>
                      <a:pt x="346025" y="157444"/>
                    </a:cubicBezTo>
                    <a:cubicBezTo>
                      <a:pt x="332171" y="169434"/>
                      <a:pt x="9622" y="169435"/>
                      <a:pt x="529" y="15744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E4094F6-8EF2-519C-B2E8-4E1D640AD261}"/>
                  </a:ext>
                </a:extLst>
              </p:cNvPr>
              <p:cNvSpPr/>
              <p:nvPr/>
            </p:nvSpPr>
            <p:spPr bwMode="auto">
              <a:xfrm>
                <a:off x="3676527" y="3442370"/>
                <a:ext cx="689847" cy="347067"/>
              </a:xfrm>
              <a:custGeom>
                <a:avLst/>
                <a:gdLst>
                  <a:gd name="connsiteX0" fmla="*/ 807661 w 1621311"/>
                  <a:gd name="connsiteY0" fmla="*/ 0 h 795310"/>
                  <a:gd name="connsiteX1" fmla="*/ 1517763 w 1621311"/>
                  <a:gd name="connsiteY1" fmla="*/ 580872 h 795310"/>
                  <a:gd name="connsiteX2" fmla="*/ 1530444 w 1621311"/>
                  <a:gd name="connsiteY2" fmla="*/ 707122 h 795310"/>
                  <a:gd name="connsiteX3" fmla="*/ 1577217 w 1621311"/>
                  <a:gd name="connsiteY3" fmla="*/ 707122 h 795310"/>
                  <a:gd name="connsiteX4" fmla="*/ 1621311 w 1621311"/>
                  <a:gd name="connsiteY4" fmla="*/ 751216 h 795310"/>
                  <a:gd name="connsiteX5" fmla="*/ 1577217 w 1621311"/>
                  <a:gd name="connsiteY5" fmla="*/ 795310 h 795310"/>
                  <a:gd name="connsiteX6" fmla="*/ 44094 w 1621311"/>
                  <a:gd name="connsiteY6" fmla="*/ 795310 h 795310"/>
                  <a:gd name="connsiteX7" fmla="*/ 0 w 1621311"/>
                  <a:gd name="connsiteY7" fmla="*/ 751216 h 795310"/>
                  <a:gd name="connsiteX8" fmla="*/ 44094 w 1621311"/>
                  <a:gd name="connsiteY8" fmla="*/ 707122 h 795310"/>
                  <a:gd name="connsiteX9" fmla="*/ 84878 w 1621311"/>
                  <a:gd name="connsiteY9" fmla="*/ 707122 h 795310"/>
                  <a:gd name="connsiteX10" fmla="*/ 97559 w 1621311"/>
                  <a:gd name="connsiteY10" fmla="*/ 580872 h 795310"/>
                  <a:gd name="connsiteX11" fmla="*/ 807661 w 1621311"/>
                  <a:gd name="connsiteY11" fmla="*/ 0 h 7953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621311" h="795310">
                    <a:moveTo>
                      <a:pt x="807661" y="0"/>
                    </a:moveTo>
                    <a:cubicBezTo>
                      <a:pt x="1157933" y="0"/>
                      <a:pt x="1450176" y="249369"/>
                      <a:pt x="1517763" y="580872"/>
                    </a:cubicBezTo>
                    <a:lnTo>
                      <a:pt x="1530444" y="707122"/>
                    </a:lnTo>
                    <a:lnTo>
                      <a:pt x="1577217" y="707122"/>
                    </a:lnTo>
                    <a:cubicBezTo>
                      <a:pt x="1601569" y="707122"/>
                      <a:pt x="1621311" y="726864"/>
                      <a:pt x="1621311" y="751216"/>
                    </a:cubicBezTo>
                    <a:cubicBezTo>
                      <a:pt x="1621311" y="775568"/>
                      <a:pt x="1601569" y="795310"/>
                      <a:pt x="1577217" y="795310"/>
                    </a:cubicBezTo>
                    <a:lnTo>
                      <a:pt x="44094" y="795310"/>
                    </a:lnTo>
                    <a:cubicBezTo>
                      <a:pt x="19742" y="795310"/>
                      <a:pt x="0" y="775568"/>
                      <a:pt x="0" y="751216"/>
                    </a:cubicBezTo>
                    <a:cubicBezTo>
                      <a:pt x="0" y="726864"/>
                      <a:pt x="19742" y="707122"/>
                      <a:pt x="44094" y="707122"/>
                    </a:cubicBezTo>
                    <a:lnTo>
                      <a:pt x="84878" y="707122"/>
                    </a:lnTo>
                    <a:lnTo>
                      <a:pt x="97559" y="580872"/>
                    </a:lnTo>
                    <a:cubicBezTo>
                      <a:pt x="165147" y="249369"/>
                      <a:pt x="457389" y="0"/>
                      <a:pt x="807661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2" name="四角形: 角を丸くする 231">
                <a:extLst>
                  <a:ext uri="{FF2B5EF4-FFF2-40B4-BE49-F238E27FC236}">
                    <a16:creationId xmlns:a16="http://schemas.microsoft.com/office/drawing/2014/main" id="{B509D0EA-47DE-D3CB-A711-889396FA8D6C}"/>
                  </a:ext>
                </a:extLst>
              </p:cNvPr>
              <p:cNvSpPr/>
              <p:nvPr/>
            </p:nvSpPr>
            <p:spPr bwMode="auto">
              <a:xfrm rot="21083359">
                <a:off x="3813225" y="3770676"/>
                <a:ext cx="123414" cy="32951"/>
              </a:xfrm>
              <a:prstGeom prst="round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5FFFD87D-6D9A-1AB9-8E48-92C7D216BB8F}"/>
                  </a:ext>
                </a:extLst>
              </p:cNvPr>
              <p:cNvSpPr/>
              <p:nvPr/>
            </p:nvSpPr>
            <p:spPr bwMode="auto">
              <a:xfrm rot="505724" flipH="1">
                <a:off x="4112034" y="3770676"/>
                <a:ext cx="123414" cy="32951"/>
              </a:xfrm>
              <a:prstGeom prst="round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3A85BBE0-6DA0-E7EB-5B5E-B1EFC4947AE1}"/>
                  </a:ext>
                </a:extLst>
              </p:cNvPr>
              <p:cNvSpPr/>
              <p:nvPr/>
            </p:nvSpPr>
            <p:spPr bwMode="auto">
              <a:xfrm>
                <a:off x="3862998" y="3836126"/>
                <a:ext cx="56299" cy="68693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875FFAE0-C819-2310-2091-2E927833A8A6}"/>
                  </a:ext>
                </a:extLst>
              </p:cNvPr>
              <p:cNvSpPr/>
              <p:nvPr/>
            </p:nvSpPr>
            <p:spPr bwMode="auto">
              <a:xfrm>
                <a:off x="4136559" y="3836126"/>
                <a:ext cx="56299" cy="68693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6" name="加算記号 235">
                <a:extLst>
                  <a:ext uri="{FF2B5EF4-FFF2-40B4-BE49-F238E27FC236}">
                    <a16:creationId xmlns:a16="http://schemas.microsoft.com/office/drawing/2014/main" id="{C3C2A7C7-37EC-F403-2889-A4D15D80A4FC}"/>
                  </a:ext>
                </a:extLst>
              </p:cNvPr>
              <p:cNvSpPr/>
              <p:nvPr/>
            </p:nvSpPr>
            <p:spPr bwMode="auto">
              <a:xfrm>
                <a:off x="3942779" y="3623302"/>
                <a:ext cx="154795" cy="154795"/>
              </a:xfrm>
              <a:prstGeom prst="mathPlus">
                <a:avLst/>
              </a:prstGeom>
              <a:solidFill>
                <a:srgbClr val="00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楕円 22">
                <a:extLst>
                  <a:ext uri="{FF2B5EF4-FFF2-40B4-BE49-F238E27FC236}">
                    <a16:creationId xmlns:a16="http://schemas.microsoft.com/office/drawing/2014/main" id="{F5B8D27D-7E40-F048-030F-C6224056684A}"/>
                  </a:ext>
                </a:extLst>
              </p:cNvPr>
              <p:cNvSpPr/>
              <p:nvPr/>
            </p:nvSpPr>
            <p:spPr>
              <a:xfrm>
                <a:off x="4172285" y="4024716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楕円 22">
                <a:extLst>
                  <a:ext uri="{FF2B5EF4-FFF2-40B4-BE49-F238E27FC236}">
                    <a16:creationId xmlns:a16="http://schemas.microsoft.com/office/drawing/2014/main" id="{90B552D2-4EEF-4900-ACB1-D9380C2E4387}"/>
                  </a:ext>
                </a:extLst>
              </p:cNvPr>
              <p:cNvSpPr/>
              <p:nvPr/>
            </p:nvSpPr>
            <p:spPr>
              <a:xfrm>
                <a:off x="3828611" y="3606471"/>
                <a:ext cx="51816" cy="78570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80E19328-E69E-321F-43A8-36666F278E28}"/>
              </a:ext>
            </a:extLst>
          </p:cNvPr>
          <p:cNvGrpSpPr/>
          <p:nvPr/>
        </p:nvGrpSpPr>
        <p:grpSpPr>
          <a:xfrm>
            <a:off x="6115094" y="2864703"/>
            <a:ext cx="1386903" cy="1404705"/>
            <a:chOff x="5301844" y="3442370"/>
            <a:chExt cx="691038" cy="699908"/>
          </a:xfrm>
        </p:grpSpPr>
        <p:sp>
          <p:nvSpPr>
            <p:cNvPr id="240" name="四角形: 角を丸くする 239">
              <a:extLst>
                <a:ext uri="{FF2B5EF4-FFF2-40B4-BE49-F238E27FC236}">
                  <a16:creationId xmlns:a16="http://schemas.microsoft.com/office/drawing/2014/main" id="{48D2D46A-039B-8DFF-7DD4-AF58C21670E5}"/>
                </a:ext>
              </a:extLst>
            </p:cNvPr>
            <p:cNvSpPr/>
            <p:nvPr/>
          </p:nvSpPr>
          <p:spPr bwMode="auto">
            <a:xfrm rot="20700000">
              <a:off x="5432978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四角形: 角を丸くする 240">
              <a:extLst>
                <a:ext uri="{FF2B5EF4-FFF2-40B4-BE49-F238E27FC236}">
                  <a16:creationId xmlns:a16="http://schemas.microsoft.com/office/drawing/2014/main" id="{9DB9461C-A3B4-D538-7832-3C34B9915685}"/>
                </a:ext>
              </a:extLst>
            </p:cNvPr>
            <p:cNvSpPr/>
            <p:nvPr/>
          </p:nvSpPr>
          <p:spPr bwMode="auto">
            <a:xfrm rot="900000" flipH="1">
              <a:off x="5731787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60595DB2-8642-F621-B70D-9FF48C13DDE9}"/>
                </a:ext>
              </a:extLst>
            </p:cNvPr>
            <p:cNvSpPr/>
            <p:nvPr/>
          </p:nvSpPr>
          <p:spPr bwMode="auto">
            <a:xfrm rot="900000" flipH="1">
              <a:off x="583955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CC691B1B-2A42-E64E-70B7-76E2B3BC9ED6}"/>
                </a:ext>
              </a:extLst>
            </p:cNvPr>
            <p:cNvSpPr/>
            <p:nvPr/>
          </p:nvSpPr>
          <p:spPr bwMode="auto">
            <a:xfrm rot="900000" flipH="1">
              <a:off x="5869134" y="3823711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B89796FF-9CDE-BA00-20F4-67F6F8B61B9B}"/>
                </a:ext>
              </a:extLst>
            </p:cNvPr>
            <p:cNvSpPr/>
            <p:nvPr/>
          </p:nvSpPr>
          <p:spPr bwMode="auto">
            <a:xfrm rot="20700000">
              <a:off x="5301844" y="3782132"/>
              <a:ext cx="151971" cy="213616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E8FC13EA-3083-756F-27C6-F626DFCF0912}"/>
                </a:ext>
              </a:extLst>
            </p:cNvPr>
            <p:cNvSpPr/>
            <p:nvPr/>
          </p:nvSpPr>
          <p:spPr bwMode="auto">
            <a:xfrm rot="20700000">
              <a:off x="5331424" y="3823710"/>
              <a:ext cx="92811" cy="130458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9A6AA919-DCF0-E165-8BB4-BD43E48A447F}"/>
                </a:ext>
              </a:extLst>
            </p:cNvPr>
            <p:cNvSpPr/>
            <p:nvPr/>
          </p:nvSpPr>
          <p:spPr bwMode="auto">
            <a:xfrm>
              <a:off x="5345974" y="3480408"/>
              <a:ext cx="599788" cy="65479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02112B92-6B90-E0EF-6E41-8A83FFC1DD61}"/>
                </a:ext>
              </a:extLst>
            </p:cNvPr>
            <p:cNvSpPr/>
            <p:nvPr/>
          </p:nvSpPr>
          <p:spPr bwMode="auto">
            <a:xfrm>
              <a:off x="5378598" y="3550621"/>
              <a:ext cx="536173" cy="591657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8" name="楕円 247">
              <a:extLst>
                <a:ext uri="{FF2B5EF4-FFF2-40B4-BE49-F238E27FC236}">
                  <a16:creationId xmlns:a16="http://schemas.microsoft.com/office/drawing/2014/main" id="{4835EF79-0554-4861-5478-37EAA63C52C3}"/>
                </a:ext>
              </a:extLst>
            </p:cNvPr>
            <p:cNvSpPr/>
            <p:nvPr/>
          </p:nvSpPr>
          <p:spPr bwMode="auto">
            <a:xfrm>
              <a:off x="5621547" y="3983322"/>
              <a:ext cx="52823" cy="19453"/>
            </a:xfrm>
            <a:prstGeom prst="ellipse">
              <a:avLst/>
            </a:pr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9" name="二等辺三角形 46">
              <a:extLst>
                <a:ext uri="{FF2B5EF4-FFF2-40B4-BE49-F238E27FC236}">
                  <a16:creationId xmlns:a16="http://schemas.microsoft.com/office/drawing/2014/main" id="{044F0E88-5461-2ADF-28DE-850EAA58145C}"/>
                </a:ext>
              </a:extLst>
            </p:cNvPr>
            <p:cNvSpPr/>
            <p:nvPr/>
          </p:nvSpPr>
          <p:spPr bwMode="auto">
            <a:xfrm>
              <a:off x="5572884" y="4034472"/>
              <a:ext cx="154543" cy="51946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DAB8CC45-88FA-6946-98F2-D08760DEEEAA}"/>
                </a:ext>
              </a:extLst>
            </p:cNvPr>
            <p:cNvSpPr/>
            <p:nvPr/>
          </p:nvSpPr>
          <p:spPr bwMode="auto">
            <a:xfrm>
              <a:off x="5303035" y="3442370"/>
              <a:ext cx="689847" cy="347067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575204F5-45A0-8E7A-7FB3-43D87ACB141F}"/>
                </a:ext>
              </a:extLst>
            </p:cNvPr>
            <p:cNvSpPr/>
            <p:nvPr/>
          </p:nvSpPr>
          <p:spPr bwMode="auto">
            <a:xfrm>
              <a:off x="5489506" y="3836126"/>
              <a:ext cx="56299" cy="6869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F53F6D94-9B25-9275-AE1F-CD759025CFE0}"/>
                </a:ext>
              </a:extLst>
            </p:cNvPr>
            <p:cNvSpPr/>
            <p:nvPr/>
          </p:nvSpPr>
          <p:spPr bwMode="auto">
            <a:xfrm>
              <a:off x="5763067" y="3836126"/>
              <a:ext cx="56299" cy="68693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3" name="加算記号 252">
              <a:extLst>
                <a:ext uri="{FF2B5EF4-FFF2-40B4-BE49-F238E27FC236}">
                  <a16:creationId xmlns:a16="http://schemas.microsoft.com/office/drawing/2014/main" id="{CE5C5CC3-4C04-22F8-DB33-70BBD5E76B27}"/>
                </a:ext>
              </a:extLst>
            </p:cNvPr>
            <p:cNvSpPr/>
            <p:nvPr/>
          </p:nvSpPr>
          <p:spPr bwMode="auto">
            <a:xfrm>
              <a:off x="5569287" y="3623302"/>
              <a:ext cx="154795" cy="154795"/>
            </a:xfrm>
            <a:prstGeom prst="mathPlus">
              <a:avLst/>
            </a:prstGeom>
            <a:solidFill>
              <a:srgbClr val="00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E7B4FD7A-E67A-18F6-B32F-F6406BB58C81}"/>
                </a:ext>
              </a:extLst>
            </p:cNvPr>
            <p:cNvSpPr/>
            <p:nvPr/>
          </p:nvSpPr>
          <p:spPr bwMode="auto">
            <a:xfrm>
              <a:off x="5780585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39D223AD-42CA-8F87-FEC2-2F32512A806A}"/>
                </a:ext>
              </a:extLst>
            </p:cNvPr>
            <p:cNvSpPr/>
            <p:nvPr/>
          </p:nvSpPr>
          <p:spPr bwMode="auto">
            <a:xfrm>
              <a:off x="5452311" y="3950715"/>
              <a:ext cx="80583" cy="30630"/>
            </a:xfrm>
            <a:prstGeom prst="ellipse">
              <a:avLst/>
            </a:prstGeom>
            <a:solidFill>
              <a:srgbClr val="FF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四角形: 角を丸くする 255">
              <a:extLst>
                <a:ext uri="{FF2B5EF4-FFF2-40B4-BE49-F238E27FC236}">
                  <a16:creationId xmlns:a16="http://schemas.microsoft.com/office/drawing/2014/main" id="{7245AC6A-394D-BA51-8B1E-1E177C506877}"/>
                </a:ext>
              </a:extLst>
            </p:cNvPr>
            <p:cNvSpPr/>
            <p:nvPr/>
          </p:nvSpPr>
          <p:spPr bwMode="auto">
            <a:xfrm rot="20700000">
              <a:off x="5439058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2B3F87B2-B929-B0D7-61CA-C24B21FE0F6C}"/>
                </a:ext>
              </a:extLst>
            </p:cNvPr>
            <p:cNvSpPr/>
            <p:nvPr/>
          </p:nvSpPr>
          <p:spPr bwMode="auto">
            <a:xfrm rot="900000" flipH="1">
              <a:off x="5737866" y="3770676"/>
              <a:ext cx="123414" cy="32951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8" name="楕円 22">
              <a:extLst>
                <a:ext uri="{FF2B5EF4-FFF2-40B4-BE49-F238E27FC236}">
                  <a16:creationId xmlns:a16="http://schemas.microsoft.com/office/drawing/2014/main" id="{7B536C52-F7F5-76E9-E88C-55820FA7D0FA}"/>
                </a:ext>
              </a:extLst>
            </p:cNvPr>
            <p:cNvSpPr/>
            <p:nvPr/>
          </p:nvSpPr>
          <p:spPr>
            <a:xfrm>
              <a:off x="5875265" y="384628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59" name="楕円 22">
              <a:extLst>
                <a:ext uri="{FF2B5EF4-FFF2-40B4-BE49-F238E27FC236}">
                  <a16:creationId xmlns:a16="http://schemas.microsoft.com/office/drawing/2014/main" id="{C883AB20-524B-9BFE-A75F-03C7EC5ACF8E}"/>
                </a:ext>
              </a:extLst>
            </p:cNvPr>
            <p:cNvSpPr/>
            <p:nvPr/>
          </p:nvSpPr>
          <p:spPr>
            <a:xfrm>
              <a:off x="5733081" y="3597499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60" name="楕円 22">
              <a:extLst>
                <a:ext uri="{FF2B5EF4-FFF2-40B4-BE49-F238E27FC236}">
                  <a16:creationId xmlns:a16="http://schemas.microsoft.com/office/drawing/2014/main" id="{2DB750C9-D58E-283A-C1CE-259AC951DC6E}"/>
                </a:ext>
              </a:extLst>
            </p:cNvPr>
            <p:cNvSpPr/>
            <p:nvPr/>
          </p:nvSpPr>
          <p:spPr>
            <a:xfrm>
              <a:off x="5467242" y="3561574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61" name="楕円 22">
              <a:extLst>
                <a:ext uri="{FF2B5EF4-FFF2-40B4-BE49-F238E27FC236}">
                  <a16:creationId xmlns:a16="http://schemas.microsoft.com/office/drawing/2014/main" id="{C24D5622-0C7F-399B-8E15-678EE70509BF}"/>
                </a:ext>
              </a:extLst>
            </p:cNvPr>
            <p:cNvSpPr/>
            <p:nvPr/>
          </p:nvSpPr>
          <p:spPr>
            <a:xfrm>
              <a:off x="5785855" y="4044548"/>
              <a:ext cx="51816" cy="78571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62" name="楕円 22">
              <a:extLst>
                <a:ext uri="{FF2B5EF4-FFF2-40B4-BE49-F238E27FC236}">
                  <a16:creationId xmlns:a16="http://schemas.microsoft.com/office/drawing/2014/main" id="{66ADBF24-778C-886F-CD06-F5ACA7DE0666}"/>
                </a:ext>
              </a:extLst>
            </p:cNvPr>
            <p:cNvSpPr/>
            <p:nvPr/>
          </p:nvSpPr>
          <p:spPr>
            <a:xfrm>
              <a:off x="5407158" y="3937248"/>
              <a:ext cx="51816" cy="7857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E97B407A-1748-5FFF-0E28-7A9B68A3B2D0}"/>
              </a:ext>
            </a:extLst>
          </p:cNvPr>
          <p:cNvGrpSpPr/>
          <p:nvPr/>
        </p:nvGrpSpPr>
        <p:grpSpPr>
          <a:xfrm>
            <a:off x="554191" y="4862155"/>
            <a:ext cx="1304026" cy="1304026"/>
            <a:chOff x="2934260" y="3834045"/>
            <a:chExt cx="495055" cy="495055"/>
          </a:xfrm>
        </p:grpSpPr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783069BB-BAE9-A2A7-1CFB-B5BBDAE618E5}"/>
                </a:ext>
              </a:extLst>
            </p:cNvPr>
            <p:cNvSpPr/>
            <p:nvPr/>
          </p:nvSpPr>
          <p:spPr>
            <a:xfrm>
              <a:off x="2934260" y="3834045"/>
              <a:ext cx="495055" cy="495055"/>
            </a:xfrm>
            <a:prstGeom prst="ellipse">
              <a:avLst/>
            </a:prstGeom>
            <a:solidFill>
              <a:srgbClr val="76E3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5" name="二等辺三角形 264">
              <a:extLst>
                <a:ext uri="{FF2B5EF4-FFF2-40B4-BE49-F238E27FC236}">
                  <a16:creationId xmlns:a16="http://schemas.microsoft.com/office/drawing/2014/main" id="{543D135E-DF33-57B0-C947-07EEFC76AF90}"/>
                </a:ext>
              </a:extLst>
            </p:cNvPr>
            <p:cNvSpPr/>
            <p:nvPr/>
          </p:nvSpPr>
          <p:spPr bwMode="auto">
            <a:xfrm rot="10800000">
              <a:off x="3081872" y="4167507"/>
              <a:ext cx="199831" cy="76245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0F31B3D5-E3AC-5F00-1F40-A42977BBCBE7}"/>
                </a:ext>
              </a:extLst>
            </p:cNvPr>
            <p:cNvSpPr/>
            <p:nvPr/>
          </p:nvSpPr>
          <p:spPr bwMode="auto">
            <a:xfrm>
              <a:off x="2983487" y="4006598"/>
              <a:ext cx="396601" cy="72888"/>
            </a:xfrm>
            <a:custGeom>
              <a:avLst/>
              <a:gdLst>
                <a:gd name="connsiteX0" fmla="*/ 323713 w 396601"/>
                <a:gd name="connsiteY0" fmla="*/ 0 h 72888"/>
                <a:gd name="connsiteX1" fmla="*/ 396601 w 396601"/>
                <a:gd name="connsiteY1" fmla="*/ 72888 h 72888"/>
                <a:gd name="connsiteX2" fmla="*/ 360156 w 396601"/>
                <a:gd name="connsiteY2" fmla="*/ 72888 h 72888"/>
                <a:gd name="connsiteX3" fmla="*/ 323712 w 396601"/>
                <a:gd name="connsiteY3" fmla="*/ 36444 h 72888"/>
                <a:gd name="connsiteX4" fmla="*/ 287268 w 396601"/>
                <a:gd name="connsiteY4" fmla="*/ 72888 h 72888"/>
                <a:gd name="connsiteX5" fmla="*/ 250825 w 396601"/>
                <a:gd name="connsiteY5" fmla="*/ 72888 h 72888"/>
                <a:gd name="connsiteX6" fmla="*/ 323713 w 396601"/>
                <a:gd name="connsiteY6" fmla="*/ 0 h 72888"/>
                <a:gd name="connsiteX7" fmla="*/ 72888 w 396601"/>
                <a:gd name="connsiteY7" fmla="*/ 0 h 72888"/>
                <a:gd name="connsiteX8" fmla="*/ 145776 w 396601"/>
                <a:gd name="connsiteY8" fmla="*/ 72888 h 72888"/>
                <a:gd name="connsiteX9" fmla="*/ 109331 w 396601"/>
                <a:gd name="connsiteY9" fmla="*/ 72888 h 72888"/>
                <a:gd name="connsiteX10" fmla="*/ 72887 w 396601"/>
                <a:gd name="connsiteY10" fmla="*/ 36444 h 72888"/>
                <a:gd name="connsiteX11" fmla="*/ 36443 w 396601"/>
                <a:gd name="connsiteY11" fmla="*/ 72888 h 72888"/>
                <a:gd name="connsiteX12" fmla="*/ 0 w 396601"/>
                <a:gd name="connsiteY12" fmla="*/ 72888 h 72888"/>
                <a:gd name="connsiteX13" fmla="*/ 72888 w 396601"/>
                <a:gd name="connsiteY13" fmla="*/ 0 h 7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96601" h="72888">
                  <a:moveTo>
                    <a:pt x="323713" y="0"/>
                  </a:moveTo>
                  <a:cubicBezTo>
                    <a:pt x="363968" y="0"/>
                    <a:pt x="396601" y="32633"/>
                    <a:pt x="396601" y="72888"/>
                  </a:cubicBezTo>
                  <a:lnTo>
                    <a:pt x="360156" y="72888"/>
                  </a:lnTo>
                  <a:cubicBezTo>
                    <a:pt x="360156" y="52761"/>
                    <a:pt x="343839" y="36444"/>
                    <a:pt x="323712" y="36444"/>
                  </a:cubicBezTo>
                  <a:cubicBezTo>
                    <a:pt x="303585" y="36444"/>
                    <a:pt x="287268" y="52761"/>
                    <a:pt x="287268" y="72888"/>
                  </a:cubicBezTo>
                  <a:lnTo>
                    <a:pt x="250825" y="72888"/>
                  </a:lnTo>
                  <a:cubicBezTo>
                    <a:pt x="250825" y="32633"/>
                    <a:pt x="283458" y="0"/>
                    <a:pt x="323713" y="0"/>
                  </a:cubicBezTo>
                  <a:close/>
                  <a:moveTo>
                    <a:pt x="72888" y="0"/>
                  </a:moveTo>
                  <a:cubicBezTo>
                    <a:pt x="113143" y="0"/>
                    <a:pt x="145776" y="32633"/>
                    <a:pt x="145776" y="72888"/>
                  </a:cubicBezTo>
                  <a:lnTo>
                    <a:pt x="109331" y="72888"/>
                  </a:lnTo>
                  <a:cubicBezTo>
                    <a:pt x="109331" y="52761"/>
                    <a:pt x="93014" y="36444"/>
                    <a:pt x="72887" y="36444"/>
                  </a:cubicBezTo>
                  <a:cubicBezTo>
                    <a:pt x="52760" y="36444"/>
                    <a:pt x="36443" y="52761"/>
                    <a:pt x="36443" y="72888"/>
                  </a:cubicBezTo>
                  <a:lnTo>
                    <a:pt x="0" y="72888"/>
                  </a:lnTo>
                  <a:cubicBezTo>
                    <a:pt x="0" y="32633"/>
                    <a:pt x="32633" y="0"/>
                    <a:pt x="72888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78B5D4E8-9DBE-D362-9F32-0B112E047F05}"/>
              </a:ext>
            </a:extLst>
          </p:cNvPr>
          <p:cNvGrpSpPr/>
          <p:nvPr/>
        </p:nvGrpSpPr>
        <p:grpSpPr>
          <a:xfrm>
            <a:off x="2416797" y="4862155"/>
            <a:ext cx="1304026" cy="1304026"/>
            <a:chOff x="3515285" y="3834045"/>
            <a:chExt cx="495055" cy="495055"/>
          </a:xfrm>
        </p:grpSpPr>
        <p:sp>
          <p:nvSpPr>
            <p:cNvPr id="268" name="楕円 267">
              <a:extLst>
                <a:ext uri="{FF2B5EF4-FFF2-40B4-BE49-F238E27FC236}">
                  <a16:creationId xmlns:a16="http://schemas.microsoft.com/office/drawing/2014/main" id="{9D91E90F-D5B8-7C4E-0103-BCC51F024EEF}"/>
                </a:ext>
              </a:extLst>
            </p:cNvPr>
            <p:cNvSpPr/>
            <p:nvPr/>
          </p:nvSpPr>
          <p:spPr>
            <a:xfrm>
              <a:off x="3515285" y="3834045"/>
              <a:ext cx="495055" cy="495055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9" name="二等辺三角形 268">
              <a:extLst>
                <a:ext uri="{FF2B5EF4-FFF2-40B4-BE49-F238E27FC236}">
                  <a16:creationId xmlns:a16="http://schemas.microsoft.com/office/drawing/2014/main" id="{B386DC3B-13BE-A630-11B8-48738DC5D698}"/>
                </a:ext>
              </a:extLst>
            </p:cNvPr>
            <p:cNvSpPr/>
            <p:nvPr/>
          </p:nvSpPr>
          <p:spPr bwMode="auto">
            <a:xfrm rot="10800000">
              <a:off x="3692094" y="4204755"/>
              <a:ext cx="141438" cy="45720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0" name="フリーフォーム: 図形 269">
              <a:extLst>
                <a:ext uri="{FF2B5EF4-FFF2-40B4-BE49-F238E27FC236}">
                  <a16:creationId xmlns:a16="http://schemas.microsoft.com/office/drawing/2014/main" id="{C80DE71A-56E5-E0D5-67ED-3A464FCAFBD9}"/>
                </a:ext>
              </a:extLst>
            </p:cNvPr>
            <p:cNvSpPr/>
            <p:nvPr/>
          </p:nvSpPr>
          <p:spPr bwMode="auto">
            <a:xfrm>
              <a:off x="3603736" y="4006598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1" name="グループ化 270">
            <a:extLst>
              <a:ext uri="{FF2B5EF4-FFF2-40B4-BE49-F238E27FC236}">
                <a16:creationId xmlns:a16="http://schemas.microsoft.com/office/drawing/2014/main" id="{E603A6FF-FCF3-E8A0-E456-62720AD84BF7}"/>
              </a:ext>
            </a:extLst>
          </p:cNvPr>
          <p:cNvGrpSpPr/>
          <p:nvPr/>
        </p:nvGrpSpPr>
        <p:grpSpPr>
          <a:xfrm>
            <a:off x="6170689" y="4862155"/>
            <a:ext cx="1304026" cy="1304026"/>
            <a:chOff x="4667810" y="3834045"/>
            <a:chExt cx="495055" cy="495055"/>
          </a:xfrm>
        </p:grpSpPr>
        <p:sp>
          <p:nvSpPr>
            <p:cNvPr id="272" name="楕円 271">
              <a:extLst>
                <a:ext uri="{FF2B5EF4-FFF2-40B4-BE49-F238E27FC236}">
                  <a16:creationId xmlns:a16="http://schemas.microsoft.com/office/drawing/2014/main" id="{F1DF880A-D6DF-FE41-F741-4B65F9FE33B5}"/>
                </a:ext>
              </a:extLst>
            </p:cNvPr>
            <p:cNvSpPr/>
            <p:nvPr/>
          </p:nvSpPr>
          <p:spPr>
            <a:xfrm>
              <a:off x="4667810" y="3834045"/>
              <a:ext cx="495055" cy="49505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264344DA-91B0-4337-095F-189E5F738A32}"/>
                </a:ext>
              </a:extLst>
            </p:cNvPr>
            <p:cNvSpPr/>
            <p:nvPr/>
          </p:nvSpPr>
          <p:spPr bwMode="auto">
            <a:xfrm>
              <a:off x="4756261" y="4014675"/>
              <a:ext cx="318153" cy="90010"/>
            </a:xfrm>
            <a:custGeom>
              <a:avLst/>
              <a:gdLst>
                <a:gd name="connsiteX0" fmla="*/ 281314 w 318153"/>
                <a:gd name="connsiteY0" fmla="*/ 0 h 90010"/>
                <a:gd name="connsiteX1" fmla="*/ 318153 w 318153"/>
                <a:gd name="connsiteY1" fmla="*/ 45005 h 90010"/>
                <a:gd name="connsiteX2" fmla="*/ 281314 w 318153"/>
                <a:gd name="connsiteY2" fmla="*/ 90010 h 90010"/>
                <a:gd name="connsiteX3" fmla="*/ 244475 w 318153"/>
                <a:gd name="connsiteY3" fmla="*/ 45005 h 90010"/>
                <a:gd name="connsiteX4" fmla="*/ 281314 w 318153"/>
                <a:gd name="connsiteY4" fmla="*/ 0 h 90010"/>
                <a:gd name="connsiteX5" fmla="*/ 36839 w 318153"/>
                <a:gd name="connsiteY5" fmla="*/ 0 h 90010"/>
                <a:gd name="connsiteX6" fmla="*/ 73678 w 318153"/>
                <a:gd name="connsiteY6" fmla="*/ 45005 h 90010"/>
                <a:gd name="connsiteX7" fmla="*/ 36839 w 318153"/>
                <a:gd name="connsiteY7" fmla="*/ 90010 h 90010"/>
                <a:gd name="connsiteX8" fmla="*/ 0 w 318153"/>
                <a:gd name="connsiteY8" fmla="*/ 45005 h 90010"/>
                <a:gd name="connsiteX9" fmla="*/ 36839 w 318153"/>
                <a:gd name="connsiteY9" fmla="*/ 0 h 9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18153" h="90010">
                  <a:moveTo>
                    <a:pt x="281314" y="0"/>
                  </a:moveTo>
                  <a:cubicBezTo>
                    <a:pt x="301660" y="0"/>
                    <a:pt x="318153" y="20149"/>
                    <a:pt x="318153" y="45005"/>
                  </a:cubicBezTo>
                  <a:cubicBezTo>
                    <a:pt x="318153" y="69861"/>
                    <a:pt x="301660" y="90010"/>
                    <a:pt x="281314" y="90010"/>
                  </a:cubicBezTo>
                  <a:cubicBezTo>
                    <a:pt x="260968" y="90010"/>
                    <a:pt x="244475" y="69861"/>
                    <a:pt x="244475" y="45005"/>
                  </a:cubicBezTo>
                  <a:cubicBezTo>
                    <a:pt x="244475" y="20149"/>
                    <a:pt x="260968" y="0"/>
                    <a:pt x="281314" y="0"/>
                  </a:cubicBezTo>
                  <a:close/>
                  <a:moveTo>
                    <a:pt x="36839" y="0"/>
                  </a:moveTo>
                  <a:cubicBezTo>
                    <a:pt x="57185" y="0"/>
                    <a:pt x="73678" y="20149"/>
                    <a:pt x="73678" y="45005"/>
                  </a:cubicBezTo>
                  <a:cubicBezTo>
                    <a:pt x="73678" y="69861"/>
                    <a:pt x="57185" y="90010"/>
                    <a:pt x="36839" y="90010"/>
                  </a:cubicBezTo>
                  <a:cubicBezTo>
                    <a:pt x="16493" y="90010"/>
                    <a:pt x="0" y="69861"/>
                    <a:pt x="0" y="45005"/>
                  </a:cubicBezTo>
                  <a:cubicBezTo>
                    <a:pt x="0" y="20149"/>
                    <a:pt x="16493" y="0"/>
                    <a:pt x="36839" y="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4" name="二等辺三角形 273">
              <a:extLst>
                <a:ext uri="{FF2B5EF4-FFF2-40B4-BE49-F238E27FC236}">
                  <a16:creationId xmlns:a16="http://schemas.microsoft.com/office/drawing/2014/main" id="{5D9A4015-35DB-31A0-9377-329F814D92A4}"/>
                </a:ext>
              </a:extLst>
            </p:cNvPr>
            <p:cNvSpPr/>
            <p:nvPr/>
          </p:nvSpPr>
          <p:spPr bwMode="auto">
            <a:xfrm>
              <a:off x="4843423" y="4159251"/>
              <a:ext cx="143828" cy="5590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5" name="楕円 22">
              <a:extLst>
                <a:ext uri="{FF2B5EF4-FFF2-40B4-BE49-F238E27FC236}">
                  <a16:creationId xmlns:a16="http://schemas.microsoft.com/office/drawing/2014/main" id="{77D6EB3B-DA14-45CD-8C48-8A8EC795C096}"/>
                </a:ext>
              </a:extLst>
            </p:cNvPr>
            <p:cNvSpPr/>
            <p:nvPr/>
          </p:nvSpPr>
          <p:spPr>
            <a:xfrm>
              <a:off x="4812220" y="388368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76" name="楕円 22">
              <a:extLst>
                <a:ext uri="{FF2B5EF4-FFF2-40B4-BE49-F238E27FC236}">
                  <a16:creationId xmlns:a16="http://schemas.microsoft.com/office/drawing/2014/main" id="{D7100AD2-5723-74F0-E8BB-257052A0B9DB}"/>
                </a:ext>
              </a:extLst>
            </p:cNvPr>
            <p:cNvSpPr/>
            <p:nvPr/>
          </p:nvSpPr>
          <p:spPr>
            <a:xfrm>
              <a:off x="4905089" y="397417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77" name="楕円 22">
              <a:extLst>
                <a:ext uri="{FF2B5EF4-FFF2-40B4-BE49-F238E27FC236}">
                  <a16:creationId xmlns:a16="http://schemas.microsoft.com/office/drawing/2014/main" id="{97E13A7D-4D84-7F09-0551-95A6E9ED97DA}"/>
                </a:ext>
              </a:extLst>
            </p:cNvPr>
            <p:cNvSpPr/>
            <p:nvPr/>
          </p:nvSpPr>
          <p:spPr>
            <a:xfrm>
              <a:off x="4993195" y="390035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78" name="グループ化 277">
            <a:extLst>
              <a:ext uri="{FF2B5EF4-FFF2-40B4-BE49-F238E27FC236}">
                <a16:creationId xmlns:a16="http://schemas.microsoft.com/office/drawing/2014/main" id="{274C924F-4DAB-8C4F-95FB-4B2CE9121139}"/>
              </a:ext>
            </a:extLst>
          </p:cNvPr>
          <p:cNvGrpSpPr/>
          <p:nvPr/>
        </p:nvGrpSpPr>
        <p:grpSpPr>
          <a:xfrm>
            <a:off x="4321785" y="4862155"/>
            <a:ext cx="1304026" cy="1304026"/>
            <a:chOff x="4082022" y="3834045"/>
            <a:chExt cx="495055" cy="495055"/>
          </a:xfrm>
        </p:grpSpPr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BE68861A-91D8-F271-FDA7-D27372F1C613}"/>
                </a:ext>
              </a:extLst>
            </p:cNvPr>
            <p:cNvSpPr/>
            <p:nvPr/>
          </p:nvSpPr>
          <p:spPr>
            <a:xfrm>
              <a:off x="4082022" y="3834045"/>
              <a:ext cx="495055" cy="495055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FD7C04DB-1566-DF29-02C7-F1730CFC820F}"/>
                </a:ext>
              </a:extLst>
            </p:cNvPr>
            <p:cNvSpPr/>
            <p:nvPr/>
          </p:nvSpPr>
          <p:spPr bwMode="auto">
            <a:xfrm flipH="1">
              <a:off x="4158801" y="4022265"/>
              <a:ext cx="341496" cy="89559"/>
            </a:xfrm>
            <a:custGeom>
              <a:avLst/>
              <a:gdLst>
                <a:gd name="connsiteX0" fmla="*/ 90536 w 341496"/>
                <a:gd name="connsiteY0" fmla="*/ 0 h 89559"/>
                <a:gd name="connsiteX1" fmla="*/ 1088 w 341496"/>
                <a:gd name="connsiteY1" fmla="*/ 26169 h 89559"/>
                <a:gd name="connsiteX2" fmla="*/ 32137 w 341496"/>
                <a:gd name="connsiteY2" fmla="*/ 85359 h 89559"/>
                <a:gd name="connsiteX3" fmla="*/ 96287 w 341496"/>
                <a:gd name="connsiteY3" fmla="*/ 66591 h 89559"/>
                <a:gd name="connsiteX4" fmla="*/ 90536 w 341496"/>
                <a:gd name="connsiteY4" fmla="*/ 0 h 89559"/>
                <a:gd name="connsiteX5" fmla="*/ 250960 w 341496"/>
                <a:gd name="connsiteY5" fmla="*/ 0 h 89559"/>
                <a:gd name="connsiteX6" fmla="*/ 245209 w 341496"/>
                <a:gd name="connsiteY6" fmla="*/ 66591 h 89559"/>
                <a:gd name="connsiteX7" fmla="*/ 309359 w 341496"/>
                <a:gd name="connsiteY7" fmla="*/ 85359 h 89559"/>
                <a:gd name="connsiteX8" fmla="*/ 340408 w 341496"/>
                <a:gd name="connsiteY8" fmla="*/ 26169 h 89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41496" h="89559">
                  <a:moveTo>
                    <a:pt x="90536" y="0"/>
                  </a:moveTo>
                  <a:lnTo>
                    <a:pt x="1088" y="26169"/>
                  </a:lnTo>
                  <a:cubicBezTo>
                    <a:pt x="-3978" y="50775"/>
                    <a:pt x="9013" y="75540"/>
                    <a:pt x="32137" y="85359"/>
                  </a:cubicBezTo>
                  <a:cubicBezTo>
                    <a:pt x="55261" y="95178"/>
                    <a:pt x="82101" y="87325"/>
                    <a:pt x="96287" y="66591"/>
                  </a:cubicBezTo>
                  <a:cubicBezTo>
                    <a:pt x="110472" y="45857"/>
                    <a:pt x="108066" y="17995"/>
                    <a:pt x="90536" y="0"/>
                  </a:cubicBezTo>
                  <a:close/>
                  <a:moveTo>
                    <a:pt x="250960" y="0"/>
                  </a:moveTo>
                  <a:cubicBezTo>
                    <a:pt x="233430" y="17995"/>
                    <a:pt x="231024" y="45857"/>
                    <a:pt x="245209" y="66591"/>
                  </a:cubicBezTo>
                  <a:cubicBezTo>
                    <a:pt x="259395" y="87325"/>
                    <a:pt x="286235" y="95178"/>
                    <a:pt x="309359" y="85359"/>
                  </a:cubicBezTo>
                  <a:cubicBezTo>
                    <a:pt x="332483" y="75540"/>
                    <a:pt x="345474" y="50775"/>
                    <a:pt x="340408" y="2616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81" name="直線コネクタ 280">
              <a:extLst>
                <a:ext uri="{FF2B5EF4-FFF2-40B4-BE49-F238E27FC236}">
                  <a16:creationId xmlns:a16="http://schemas.microsoft.com/office/drawing/2014/main" id="{9E4A83C5-196C-BC6D-E76B-F5CF28FDA96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4216848" y="4215155"/>
              <a:ext cx="225403" cy="0"/>
            </a:xfrm>
            <a:prstGeom prst="line">
              <a:avLst/>
            </a:pr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282" name="楕円 22">
              <a:extLst>
                <a:ext uri="{FF2B5EF4-FFF2-40B4-BE49-F238E27FC236}">
                  <a16:creationId xmlns:a16="http://schemas.microsoft.com/office/drawing/2014/main" id="{D5C2E5E5-648E-3468-63EB-93CA9481D2C4}"/>
                </a:ext>
              </a:extLst>
            </p:cNvPr>
            <p:cNvSpPr/>
            <p:nvPr/>
          </p:nvSpPr>
          <p:spPr>
            <a:xfrm>
              <a:off x="4262152" y="3864634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83" name="楕円 22">
              <a:extLst>
                <a:ext uri="{FF2B5EF4-FFF2-40B4-BE49-F238E27FC236}">
                  <a16:creationId xmlns:a16="http://schemas.microsoft.com/office/drawing/2014/main" id="{C791C9DB-ECC7-0931-EF15-02BE136471B0}"/>
                </a:ext>
              </a:extLst>
            </p:cNvPr>
            <p:cNvSpPr/>
            <p:nvPr/>
          </p:nvSpPr>
          <p:spPr>
            <a:xfrm>
              <a:off x="4362163" y="3919403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84" name="グループ化 283">
            <a:extLst>
              <a:ext uri="{FF2B5EF4-FFF2-40B4-BE49-F238E27FC236}">
                <a16:creationId xmlns:a16="http://schemas.microsoft.com/office/drawing/2014/main" id="{939AEA42-5D32-53E1-3029-C3786322A2B5}"/>
              </a:ext>
            </a:extLst>
          </p:cNvPr>
          <p:cNvGrpSpPr/>
          <p:nvPr/>
        </p:nvGrpSpPr>
        <p:grpSpPr>
          <a:xfrm>
            <a:off x="8058384" y="4862155"/>
            <a:ext cx="1304026" cy="1304026"/>
            <a:chOff x="5234547" y="3834045"/>
            <a:chExt cx="495055" cy="495055"/>
          </a:xfrm>
        </p:grpSpPr>
        <p:sp>
          <p:nvSpPr>
            <p:cNvPr id="285" name="楕円 284">
              <a:extLst>
                <a:ext uri="{FF2B5EF4-FFF2-40B4-BE49-F238E27FC236}">
                  <a16:creationId xmlns:a16="http://schemas.microsoft.com/office/drawing/2014/main" id="{357B61A4-49FF-2017-62EC-F999209DC4CF}"/>
                </a:ext>
              </a:extLst>
            </p:cNvPr>
            <p:cNvSpPr/>
            <p:nvPr/>
          </p:nvSpPr>
          <p:spPr>
            <a:xfrm>
              <a:off x="5234547" y="3834045"/>
              <a:ext cx="495055" cy="495055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D67D23A5-AA58-D0BC-AABE-BF1BC8263F7D}"/>
                </a:ext>
              </a:extLst>
            </p:cNvPr>
            <p:cNvSpPr/>
            <p:nvPr/>
          </p:nvSpPr>
          <p:spPr bwMode="auto">
            <a:xfrm>
              <a:off x="5301269" y="3997327"/>
              <a:ext cx="361611" cy="123486"/>
            </a:xfrm>
            <a:custGeom>
              <a:avLst/>
              <a:gdLst>
                <a:gd name="connsiteX0" fmla="*/ 268064 w 361611"/>
                <a:gd name="connsiteY0" fmla="*/ 0 h 123486"/>
                <a:gd name="connsiteX1" fmla="*/ 299868 w 361611"/>
                <a:gd name="connsiteY1" fmla="*/ 31804 h 123486"/>
                <a:gd name="connsiteX2" fmla="*/ 331672 w 361611"/>
                <a:gd name="connsiteY2" fmla="*/ 0 h 123486"/>
                <a:gd name="connsiteX3" fmla="*/ 361611 w 361611"/>
                <a:gd name="connsiteY3" fmla="*/ 29939 h 123486"/>
                <a:gd name="connsiteX4" fmla="*/ 329807 w 361611"/>
                <a:gd name="connsiteY4" fmla="*/ 61743 h 123486"/>
                <a:gd name="connsiteX5" fmla="*/ 361611 w 361611"/>
                <a:gd name="connsiteY5" fmla="*/ 93547 h 123486"/>
                <a:gd name="connsiteX6" fmla="*/ 331672 w 361611"/>
                <a:gd name="connsiteY6" fmla="*/ 123486 h 123486"/>
                <a:gd name="connsiteX7" fmla="*/ 299868 w 361611"/>
                <a:gd name="connsiteY7" fmla="*/ 91682 h 123486"/>
                <a:gd name="connsiteX8" fmla="*/ 268064 w 361611"/>
                <a:gd name="connsiteY8" fmla="*/ 123486 h 123486"/>
                <a:gd name="connsiteX9" fmla="*/ 238125 w 361611"/>
                <a:gd name="connsiteY9" fmla="*/ 93547 h 123486"/>
                <a:gd name="connsiteX10" fmla="*/ 269929 w 361611"/>
                <a:gd name="connsiteY10" fmla="*/ 61743 h 123486"/>
                <a:gd name="connsiteX11" fmla="*/ 238125 w 361611"/>
                <a:gd name="connsiteY11" fmla="*/ 29939 h 123486"/>
                <a:gd name="connsiteX12" fmla="*/ 29939 w 361611"/>
                <a:gd name="connsiteY12" fmla="*/ 0 h 123486"/>
                <a:gd name="connsiteX13" fmla="*/ 61743 w 361611"/>
                <a:gd name="connsiteY13" fmla="*/ 31804 h 123486"/>
                <a:gd name="connsiteX14" fmla="*/ 93547 w 361611"/>
                <a:gd name="connsiteY14" fmla="*/ 0 h 123486"/>
                <a:gd name="connsiteX15" fmla="*/ 123486 w 361611"/>
                <a:gd name="connsiteY15" fmla="*/ 29939 h 123486"/>
                <a:gd name="connsiteX16" fmla="*/ 91682 w 361611"/>
                <a:gd name="connsiteY16" fmla="*/ 61743 h 123486"/>
                <a:gd name="connsiteX17" fmla="*/ 123486 w 361611"/>
                <a:gd name="connsiteY17" fmla="*/ 93547 h 123486"/>
                <a:gd name="connsiteX18" fmla="*/ 93547 w 361611"/>
                <a:gd name="connsiteY18" fmla="*/ 123486 h 123486"/>
                <a:gd name="connsiteX19" fmla="*/ 61743 w 361611"/>
                <a:gd name="connsiteY19" fmla="*/ 91682 h 123486"/>
                <a:gd name="connsiteX20" fmla="*/ 29939 w 361611"/>
                <a:gd name="connsiteY20" fmla="*/ 123486 h 123486"/>
                <a:gd name="connsiteX21" fmla="*/ 0 w 361611"/>
                <a:gd name="connsiteY21" fmla="*/ 93547 h 123486"/>
                <a:gd name="connsiteX22" fmla="*/ 31804 w 361611"/>
                <a:gd name="connsiteY22" fmla="*/ 61743 h 123486"/>
                <a:gd name="connsiteX23" fmla="*/ 0 w 361611"/>
                <a:gd name="connsiteY23" fmla="*/ 29939 h 123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61611" h="123486">
                  <a:moveTo>
                    <a:pt x="268064" y="0"/>
                  </a:moveTo>
                  <a:lnTo>
                    <a:pt x="299868" y="31804"/>
                  </a:lnTo>
                  <a:lnTo>
                    <a:pt x="331672" y="0"/>
                  </a:lnTo>
                  <a:lnTo>
                    <a:pt x="361611" y="29939"/>
                  </a:lnTo>
                  <a:lnTo>
                    <a:pt x="329807" y="61743"/>
                  </a:lnTo>
                  <a:lnTo>
                    <a:pt x="361611" y="93547"/>
                  </a:lnTo>
                  <a:lnTo>
                    <a:pt x="331672" y="123486"/>
                  </a:lnTo>
                  <a:lnTo>
                    <a:pt x="299868" y="91682"/>
                  </a:lnTo>
                  <a:lnTo>
                    <a:pt x="268064" y="123486"/>
                  </a:lnTo>
                  <a:lnTo>
                    <a:pt x="238125" y="93547"/>
                  </a:lnTo>
                  <a:lnTo>
                    <a:pt x="269929" y="61743"/>
                  </a:lnTo>
                  <a:lnTo>
                    <a:pt x="238125" y="29939"/>
                  </a:lnTo>
                  <a:close/>
                  <a:moveTo>
                    <a:pt x="29939" y="0"/>
                  </a:moveTo>
                  <a:lnTo>
                    <a:pt x="61743" y="31804"/>
                  </a:lnTo>
                  <a:lnTo>
                    <a:pt x="93547" y="0"/>
                  </a:lnTo>
                  <a:lnTo>
                    <a:pt x="123486" y="29939"/>
                  </a:lnTo>
                  <a:lnTo>
                    <a:pt x="91682" y="61743"/>
                  </a:lnTo>
                  <a:lnTo>
                    <a:pt x="123486" y="93547"/>
                  </a:lnTo>
                  <a:lnTo>
                    <a:pt x="93547" y="123486"/>
                  </a:lnTo>
                  <a:lnTo>
                    <a:pt x="61743" y="91682"/>
                  </a:lnTo>
                  <a:lnTo>
                    <a:pt x="29939" y="123486"/>
                  </a:lnTo>
                  <a:lnTo>
                    <a:pt x="0" y="93547"/>
                  </a:lnTo>
                  <a:lnTo>
                    <a:pt x="31804" y="61743"/>
                  </a:lnTo>
                  <a:lnTo>
                    <a:pt x="0" y="299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7" name="二等辺三角形 286">
              <a:extLst>
                <a:ext uri="{FF2B5EF4-FFF2-40B4-BE49-F238E27FC236}">
                  <a16:creationId xmlns:a16="http://schemas.microsoft.com/office/drawing/2014/main" id="{6944A9F5-3BEB-CDB8-DB8F-79132FC26606}"/>
                </a:ext>
              </a:extLst>
            </p:cNvPr>
            <p:cNvSpPr/>
            <p:nvPr/>
          </p:nvSpPr>
          <p:spPr bwMode="auto">
            <a:xfrm>
              <a:off x="5384760" y="4137026"/>
              <a:ext cx="194628" cy="100354"/>
            </a:xfrm>
            <a:prstGeom prst="triangle">
              <a:avLst/>
            </a:prstGeom>
            <a:solidFill>
              <a:srgbClr val="FF99FF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8" name="楕円 22">
              <a:extLst>
                <a:ext uri="{FF2B5EF4-FFF2-40B4-BE49-F238E27FC236}">
                  <a16:creationId xmlns:a16="http://schemas.microsoft.com/office/drawing/2014/main" id="{30030916-DA96-B59D-7AA7-8E9F182DFC5A}"/>
                </a:ext>
              </a:extLst>
            </p:cNvPr>
            <p:cNvSpPr/>
            <p:nvPr/>
          </p:nvSpPr>
          <p:spPr>
            <a:xfrm>
              <a:off x="5507894" y="3869578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89" name="楕円 22">
              <a:extLst>
                <a:ext uri="{FF2B5EF4-FFF2-40B4-BE49-F238E27FC236}">
                  <a16:creationId xmlns:a16="http://schemas.microsoft.com/office/drawing/2014/main" id="{0BD7DC3C-0679-4188-B588-7314F18F022A}"/>
                </a:ext>
              </a:extLst>
            </p:cNvPr>
            <p:cNvSpPr/>
            <p:nvPr/>
          </p:nvSpPr>
          <p:spPr>
            <a:xfrm>
              <a:off x="5462301" y="3971791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0" name="楕円 22">
              <a:extLst>
                <a:ext uri="{FF2B5EF4-FFF2-40B4-BE49-F238E27FC236}">
                  <a16:creationId xmlns:a16="http://schemas.microsoft.com/office/drawing/2014/main" id="{8D1B921D-D247-A23B-A4C3-080036EA73B9}"/>
                </a:ext>
              </a:extLst>
            </p:cNvPr>
            <p:cNvSpPr/>
            <p:nvPr/>
          </p:nvSpPr>
          <p:spPr>
            <a:xfrm>
              <a:off x="5372421" y="3895222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1" name="楕円 22">
              <a:extLst>
                <a:ext uri="{FF2B5EF4-FFF2-40B4-BE49-F238E27FC236}">
                  <a16:creationId xmlns:a16="http://schemas.microsoft.com/office/drawing/2014/main" id="{A75BABB5-76BA-B8F0-1785-D32A80DCC38D}"/>
                </a:ext>
              </a:extLst>
            </p:cNvPr>
            <p:cNvSpPr/>
            <p:nvPr/>
          </p:nvSpPr>
          <p:spPr>
            <a:xfrm>
              <a:off x="5309901" y="4169435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92" name="楕円 22">
              <a:extLst>
                <a:ext uri="{FF2B5EF4-FFF2-40B4-BE49-F238E27FC236}">
                  <a16:creationId xmlns:a16="http://schemas.microsoft.com/office/drawing/2014/main" id="{3AB5C0AD-44D3-6D5F-E6AF-00CB6366969E}"/>
                </a:ext>
              </a:extLst>
            </p:cNvPr>
            <p:cNvSpPr/>
            <p:nvPr/>
          </p:nvSpPr>
          <p:spPr>
            <a:xfrm>
              <a:off x="5621845" y="4152766"/>
              <a:ext cx="45719" cy="69325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270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5375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暑さランク表示マーク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28259A5-30A3-48B5-894C-8F5F2F2644F3}"/>
              </a:ext>
            </a:extLst>
          </p:cNvPr>
          <p:cNvGrpSpPr/>
          <p:nvPr/>
        </p:nvGrpSpPr>
        <p:grpSpPr>
          <a:xfrm>
            <a:off x="469318" y="4767570"/>
            <a:ext cx="1503407" cy="1503407"/>
            <a:chOff x="411267" y="4796145"/>
            <a:chExt cx="1503407" cy="1503407"/>
          </a:xfrm>
        </p:grpSpPr>
        <p:sp>
          <p:nvSpPr>
            <p:cNvPr id="4" name="円/楕円 254">
              <a:extLst>
                <a:ext uri="{FF2B5EF4-FFF2-40B4-BE49-F238E27FC236}">
                  <a16:creationId xmlns:a16="http://schemas.microsoft.com/office/drawing/2014/main" id="{37E6051A-3F04-9516-6334-839FB5A2C5B9}"/>
                </a:ext>
              </a:extLst>
            </p:cNvPr>
            <p:cNvSpPr/>
            <p:nvPr/>
          </p:nvSpPr>
          <p:spPr>
            <a:xfrm>
              <a:off x="428211" y="4813089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ドーナツ 255">
              <a:extLst>
                <a:ext uri="{FF2B5EF4-FFF2-40B4-BE49-F238E27FC236}">
                  <a16:creationId xmlns:a16="http://schemas.microsoft.com/office/drawing/2014/main" id="{6BE9C44B-DF81-9726-E1BD-3C1F5535E76B}"/>
                </a:ext>
              </a:extLst>
            </p:cNvPr>
            <p:cNvSpPr/>
            <p:nvPr/>
          </p:nvSpPr>
          <p:spPr>
            <a:xfrm>
              <a:off x="411267" y="4796145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円/楕円 256">
              <a:extLst>
                <a:ext uri="{FF2B5EF4-FFF2-40B4-BE49-F238E27FC236}">
                  <a16:creationId xmlns:a16="http://schemas.microsoft.com/office/drawing/2014/main" id="{1CD92924-319F-5A69-191B-E2B441F8A4B7}"/>
                </a:ext>
              </a:extLst>
            </p:cNvPr>
            <p:cNvSpPr/>
            <p:nvPr/>
          </p:nvSpPr>
          <p:spPr>
            <a:xfrm>
              <a:off x="475402" y="4860281"/>
              <a:ext cx="1375136" cy="1375136"/>
            </a:xfrm>
            <a:prstGeom prst="ellipse">
              <a:avLst/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A015DB8E-FC9F-F3D4-6C1F-00F620B1D678}"/>
                </a:ext>
              </a:extLst>
            </p:cNvPr>
            <p:cNvSpPr/>
            <p:nvPr/>
          </p:nvSpPr>
          <p:spPr>
            <a:xfrm>
              <a:off x="622300" y="5189316"/>
              <a:ext cx="393700" cy="3937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BCFF97AC-654F-38D3-4B78-A0B8F7640CCA}"/>
                </a:ext>
              </a:extLst>
            </p:cNvPr>
            <p:cNvSpPr/>
            <p:nvPr/>
          </p:nvSpPr>
          <p:spPr>
            <a:xfrm>
              <a:off x="1318872" y="5189316"/>
              <a:ext cx="393700" cy="393700"/>
            </a:xfrm>
            <a:prstGeom prst="ellipse">
              <a:avLst/>
            </a:prstGeom>
            <a:solidFill>
              <a:schemeClr val="bg1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月 8">
              <a:extLst>
                <a:ext uri="{FF2B5EF4-FFF2-40B4-BE49-F238E27FC236}">
                  <a16:creationId xmlns:a16="http://schemas.microsoft.com/office/drawing/2014/main" id="{23594E36-ECC0-1349-62A6-F51D74E58382}"/>
                </a:ext>
              </a:extLst>
            </p:cNvPr>
            <p:cNvSpPr/>
            <p:nvPr/>
          </p:nvSpPr>
          <p:spPr>
            <a:xfrm rot="16200000">
              <a:off x="1015207" y="5572960"/>
              <a:ext cx="299592" cy="742674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4575445E-6FEC-9DFB-8FE9-DA92A241B5DB}"/>
                </a:ext>
              </a:extLst>
            </p:cNvPr>
            <p:cNvSpPr/>
            <p:nvPr/>
          </p:nvSpPr>
          <p:spPr>
            <a:xfrm>
              <a:off x="708660" y="5275676"/>
              <a:ext cx="220980" cy="220980"/>
            </a:xfrm>
            <a:prstGeom prst="ellipse">
              <a:avLst/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D300045C-97FA-A3E0-916F-429588144250}"/>
                </a:ext>
              </a:extLst>
            </p:cNvPr>
            <p:cNvSpPr/>
            <p:nvPr/>
          </p:nvSpPr>
          <p:spPr>
            <a:xfrm>
              <a:off x="1405232" y="5275676"/>
              <a:ext cx="220980" cy="220980"/>
            </a:xfrm>
            <a:prstGeom prst="ellipse">
              <a:avLst/>
            </a:prstGeom>
            <a:solidFill>
              <a:schemeClr val="tx1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516FA4D8-1E96-4EF7-3A47-97E5B5226A9B}"/>
              </a:ext>
            </a:extLst>
          </p:cNvPr>
          <p:cNvGrpSpPr/>
          <p:nvPr/>
        </p:nvGrpSpPr>
        <p:grpSpPr>
          <a:xfrm>
            <a:off x="2342563" y="4773262"/>
            <a:ext cx="1497716" cy="1497716"/>
            <a:chOff x="2485485" y="4801837"/>
            <a:chExt cx="1497716" cy="1497716"/>
          </a:xfrm>
        </p:grpSpPr>
        <p:sp>
          <p:nvSpPr>
            <p:cNvPr id="13" name="円/楕円 170">
              <a:extLst>
                <a:ext uri="{FF2B5EF4-FFF2-40B4-BE49-F238E27FC236}">
                  <a16:creationId xmlns:a16="http://schemas.microsoft.com/office/drawing/2014/main" id="{E973D729-9A33-DAD0-6C45-F35420BA7DBB}"/>
                </a:ext>
              </a:extLst>
            </p:cNvPr>
            <p:cNvSpPr/>
            <p:nvPr/>
          </p:nvSpPr>
          <p:spPr>
            <a:xfrm>
              <a:off x="2502364" y="4818717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ドーナツ 171">
              <a:extLst>
                <a:ext uri="{FF2B5EF4-FFF2-40B4-BE49-F238E27FC236}">
                  <a16:creationId xmlns:a16="http://schemas.microsoft.com/office/drawing/2014/main" id="{D2875164-D95F-AD72-E27D-EE1306CF952D}"/>
                </a:ext>
              </a:extLst>
            </p:cNvPr>
            <p:cNvSpPr/>
            <p:nvPr/>
          </p:nvSpPr>
          <p:spPr>
            <a:xfrm>
              <a:off x="2485485" y="4801837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" name="円/楕円 172">
              <a:extLst>
                <a:ext uri="{FF2B5EF4-FFF2-40B4-BE49-F238E27FC236}">
                  <a16:creationId xmlns:a16="http://schemas.microsoft.com/office/drawing/2014/main" id="{CD4D54B7-2B6F-8AF9-5668-5E726341573B}"/>
                </a:ext>
              </a:extLst>
            </p:cNvPr>
            <p:cNvSpPr/>
            <p:nvPr/>
          </p:nvSpPr>
          <p:spPr>
            <a:xfrm>
              <a:off x="2549377" y="4865730"/>
              <a:ext cx="1369931" cy="1369930"/>
            </a:xfrm>
            <a:prstGeom prst="ellips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4DA987FF-C0EA-F633-933A-AD3AD4CBA339}"/>
                </a:ext>
              </a:extLst>
            </p:cNvPr>
            <p:cNvSpPr/>
            <p:nvPr/>
          </p:nvSpPr>
          <p:spPr>
            <a:xfrm>
              <a:off x="2774950" y="5263159"/>
              <a:ext cx="246014" cy="246014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9147DA7D-2DC9-6704-67DB-CDD8EC97C89B}"/>
                </a:ext>
              </a:extLst>
            </p:cNvPr>
            <p:cNvSpPr/>
            <p:nvPr/>
          </p:nvSpPr>
          <p:spPr>
            <a:xfrm>
              <a:off x="3471522" y="5263159"/>
              <a:ext cx="246014" cy="246014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9FEF2080-AAEA-085F-BB6B-6556B012F45C}"/>
                </a:ext>
              </a:extLst>
            </p:cNvPr>
            <p:cNvSpPr/>
            <p:nvPr/>
          </p:nvSpPr>
          <p:spPr>
            <a:xfrm rot="16200000">
              <a:off x="3199168" y="5662186"/>
              <a:ext cx="108802" cy="564222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D23830B-2C74-8593-BE7D-4C9D17ACB753}"/>
              </a:ext>
            </a:extLst>
          </p:cNvPr>
          <p:cNvGrpSpPr/>
          <p:nvPr/>
        </p:nvGrpSpPr>
        <p:grpSpPr>
          <a:xfrm>
            <a:off x="4211874" y="4773262"/>
            <a:ext cx="1497716" cy="1497716"/>
            <a:chOff x="4466685" y="4801837"/>
            <a:chExt cx="1497716" cy="1497716"/>
          </a:xfrm>
        </p:grpSpPr>
        <p:sp>
          <p:nvSpPr>
            <p:cNvPr id="20" name="円/楕円 170">
              <a:extLst>
                <a:ext uri="{FF2B5EF4-FFF2-40B4-BE49-F238E27FC236}">
                  <a16:creationId xmlns:a16="http://schemas.microsoft.com/office/drawing/2014/main" id="{42A7C4A9-8807-ECF2-848D-1B3F2B4407FB}"/>
                </a:ext>
              </a:extLst>
            </p:cNvPr>
            <p:cNvSpPr/>
            <p:nvPr/>
          </p:nvSpPr>
          <p:spPr>
            <a:xfrm>
              <a:off x="4483564" y="4818717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ドーナツ 171">
              <a:extLst>
                <a:ext uri="{FF2B5EF4-FFF2-40B4-BE49-F238E27FC236}">
                  <a16:creationId xmlns:a16="http://schemas.microsoft.com/office/drawing/2014/main" id="{6D845223-F019-3A39-4C99-6C9F57D2F896}"/>
                </a:ext>
              </a:extLst>
            </p:cNvPr>
            <p:cNvSpPr/>
            <p:nvPr/>
          </p:nvSpPr>
          <p:spPr>
            <a:xfrm>
              <a:off x="4466685" y="4801837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円/楕円 172">
              <a:extLst>
                <a:ext uri="{FF2B5EF4-FFF2-40B4-BE49-F238E27FC236}">
                  <a16:creationId xmlns:a16="http://schemas.microsoft.com/office/drawing/2014/main" id="{5230DB61-A107-3A0B-0493-90B47858CA0A}"/>
                </a:ext>
              </a:extLst>
            </p:cNvPr>
            <p:cNvSpPr/>
            <p:nvPr/>
          </p:nvSpPr>
          <p:spPr>
            <a:xfrm>
              <a:off x="4530577" y="4865730"/>
              <a:ext cx="1369931" cy="1369930"/>
            </a:xfrm>
            <a:prstGeom prst="ellipse">
              <a:avLst/>
            </a:pr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951B6EC9-3D7C-376F-5030-E1F675128A38}"/>
                </a:ext>
              </a:extLst>
            </p:cNvPr>
            <p:cNvSpPr/>
            <p:nvPr/>
          </p:nvSpPr>
          <p:spPr>
            <a:xfrm>
              <a:off x="4733741" y="5317586"/>
              <a:ext cx="309022" cy="137160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9C9F572-AB48-BBF7-2D4E-2AAF543EA4F7}"/>
                </a:ext>
              </a:extLst>
            </p:cNvPr>
            <p:cNvSpPr/>
            <p:nvPr/>
          </p:nvSpPr>
          <p:spPr>
            <a:xfrm>
              <a:off x="5430313" y="5317586"/>
              <a:ext cx="309022" cy="137160"/>
            </a:xfrm>
            <a:prstGeom prst="ellipse">
              <a:avLst/>
            </a:pr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月 24">
              <a:extLst>
                <a:ext uri="{FF2B5EF4-FFF2-40B4-BE49-F238E27FC236}">
                  <a16:creationId xmlns:a16="http://schemas.microsoft.com/office/drawing/2014/main" id="{AFDEA92E-9A77-ACA9-05BA-189F27FA0671}"/>
                </a:ext>
              </a:extLst>
            </p:cNvPr>
            <p:cNvSpPr/>
            <p:nvPr/>
          </p:nvSpPr>
          <p:spPr>
            <a:xfrm rot="5400000">
              <a:off x="5153378" y="5688536"/>
              <a:ext cx="124328" cy="51123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C1819781-5611-390E-2921-3768D7B061F0}"/>
              </a:ext>
            </a:extLst>
          </p:cNvPr>
          <p:cNvGrpSpPr/>
          <p:nvPr/>
        </p:nvGrpSpPr>
        <p:grpSpPr>
          <a:xfrm>
            <a:off x="7971065" y="4767570"/>
            <a:ext cx="1503407" cy="1503407"/>
            <a:chOff x="7980590" y="4796145"/>
            <a:chExt cx="1503407" cy="1503407"/>
          </a:xfrm>
        </p:grpSpPr>
        <p:sp>
          <p:nvSpPr>
            <p:cNvPr id="27" name="円/楕円 185">
              <a:extLst>
                <a:ext uri="{FF2B5EF4-FFF2-40B4-BE49-F238E27FC236}">
                  <a16:creationId xmlns:a16="http://schemas.microsoft.com/office/drawing/2014/main" id="{F7291B99-85C3-07F8-6BD7-BCFDAA848B0B}"/>
                </a:ext>
              </a:extLst>
            </p:cNvPr>
            <p:cNvSpPr/>
            <p:nvPr/>
          </p:nvSpPr>
          <p:spPr>
            <a:xfrm>
              <a:off x="7997534" y="4813089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ドーナツ 186">
              <a:extLst>
                <a:ext uri="{FF2B5EF4-FFF2-40B4-BE49-F238E27FC236}">
                  <a16:creationId xmlns:a16="http://schemas.microsoft.com/office/drawing/2014/main" id="{18B130D6-E7A0-86E0-27D8-229EC4FB746B}"/>
                </a:ext>
              </a:extLst>
            </p:cNvPr>
            <p:cNvSpPr/>
            <p:nvPr/>
          </p:nvSpPr>
          <p:spPr>
            <a:xfrm>
              <a:off x="7980590" y="4796145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円/楕円 187">
              <a:extLst>
                <a:ext uri="{FF2B5EF4-FFF2-40B4-BE49-F238E27FC236}">
                  <a16:creationId xmlns:a16="http://schemas.microsoft.com/office/drawing/2014/main" id="{2D4F7B90-CBA4-8296-344F-BBDDD00B67A9}"/>
                </a:ext>
              </a:extLst>
            </p:cNvPr>
            <p:cNvSpPr/>
            <p:nvPr/>
          </p:nvSpPr>
          <p:spPr>
            <a:xfrm>
              <a:off x="8044725" y="4860281"/>
              <a:ext cx="1375136" cy="1375136"/>
            </a:xfrm>
            <a:prstGeom prst="ellipse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906BB2C8-52D5-1E31-CA1E-934956BCA812}"/>
                </a:ext>
              </a:extLst>
            </p:cNvPr>
            <p:cNvSpPr/>
            <p:nvPr/>
          </p:nvSpPr>
          <p:spPr>
            <a:xfrm>
              <a:off x="8243496" y="5220883"/>
              <a:ext cx="343632" cy="343632"/>
            </a:xfrm>
            <a:custGeom>
              <a:avLst/>
              <a:gdLst>
                <a:gd name="connsiteX0" fmla="*/ 73788 w 556876"/>
                <a:gd name="connsiteY0" fmla="*/ 0 h 556876"/>
                <a:gd name="connsiteX1" fmla="*/ 278438 w 556876"/>
                <a:gd name="connsiteY1" fmla="*/ 204650 h 556876"/>
                <a:gd name="connsiteX2" fmla="*/ 483088 w 556876"/>
                <a:gd name="connsiteY2" fmla="*/ 0 h 556876"/>
                <a:gd name="connsiteX3" fmla="*/ 556876 w 556876"/>
                <a:gd name="connsiteY3" fmla="*/ 73788 h 556876"/>
                <a:gd name="connsiteX4" fmla="*/ 352226 w 556876"/>
                <a:gd name="connsiteY4" fmla="*/ 278438 h 556876"/>
                <a:gd name="connsiteX5" fmla="*/ 556876 w 556876"/>
                <a:gd name="connsiteY5" fmla="*/ 483088 h 556876"/>
                <a:gd name="connsiteX6" fmla="*/ 483088 w 556876"/>
                <a:gd name="connsiteY6" fmla="*/ 556876 h 556876"/>
                <a:gd name="connsiteX7" fmla="*/ 278438 w 556876"/>
                <a:gd name="connsiteY7" fmla="*/ 352226 h 556876"/>
                <a:gd name="connsiteX8" fmla="*/ 73788 w 556876"/>
                <a:gd name="connsiteY8" fmla="*/ 556876 h 556876"/>
                <a:gd name="connsiteX9" fmla="*/ 0 w 556876"/>
                <a:gd name="connsiteY9" fmla="*/ 483088 h 556876"/>
                <a:gd name="connsiteX10" fmla="*/ 204650 w 556876"/>
                <a:gd name="connsiteY10" fmla="*/ 278438 h 556876"/>
                <a:gd name="connsiteX11" fmla="*/ 0 w 556876"/>
                <a:gd name="connsiteY11" fmla="*/ 73788 h 556876"/>
                <a:gd name="connsiteX12" fmla="*/ 73788 w 556876"/>
                <a:gd name="connsiteY12" fmla="*/ 0 h 5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6876" h="556876">
                  <a:moveTo>
                    <a:pt x="73788" y="0"/>
                  </a:moveTo>
                  <a:lnTo>
                    <a:pt x="278438" y="204650"/>
                  </a:lnTo>
                  <a:lnTo>
                    <a:pt x="483088" y="0"/>
                  </a:lnTo>
                  <a:lnTo>
                    <a:pt x="556876" y="73788"/>
                  </a:lnTo>
                  <a:lnTo>
                    <a:pt x="352226" y="278438"/>
                  </a:lnTo>
                  <a:lnTo>
                    <a:pt x="556876" y="483088"/>
                  </a:lnTo>
                  <a:lnTo>
                    <a:pt x="483088" y="556876"/>
                  </a:lnTo>
                  <a:lnTo>
                    <a:pt x="278438" y="352226"/>
                  </a:lnTo>
                  <a:lnTo>
                    <a:pt x="73788" y="556876"/>
                  </a:lnTo>
                  <a:lnTo>
                    <a:pt x="0" y="483088"/>
                  </a:lnTo>
                  <a:lnTo>
                    <a:pt x="204650" y="278438"/>
                  </a:lnTo>
                  <a:lnTo>
                    <a:pt x="0" y="73788"/>
                  </a:lnTo>
                  <a:lnTo>
                    <a:pt x="7378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F71BC267-828C-8AE9-43F3-EB538C61C6E7}"/>
                </a:ext>
              </a:extLst>
            </p:cNvPr>
            <p:cNvSpPr/>
            <p:nvPr/>
          </p:nvSpPr>
          <p:spPr>
            <a:xfrm>
              <a:off x="8912885" y="5220883"/>
              <a:ext cx="343632" cy="343632"/>
            </a:xfrm>
            <a:custGeom>
              <a:avLst/>
              <a:gdLst>
                <a:gd name="connsiteX0" fmla="*/ 73788 w 556876"/>
                <a:gd name="connsiteY0" fmla="*/ 0 h 556876"/>
                <a:gd name="connsiteX1" fmla="*/ 278438 w 556876"/>
                <a:gd name="connsiteY1" fmla="*/ 204650 h 556876"/>
                <a:gd name="connsiteX2" fmla="*/ 483088 w 556876"/>
                <a:gd name="connsiteY2" fmla="*/ 0 h 556876"/>
                <a:gd name="connsiteX3" fmla="*/ 556876 w 556876"/>
                <a:gd name="connsiteY3" fmla="*/ 73788 h 556876"/>
                <a:gd name="connsiteX4" fmla="*/ 352226 w 556876"/>
                <a:gd name="connsiteY4" fmla="*/ 278438 h 556876"/>
                <a:gd name="connsiteX5" fmla="*/ 556876 w 556876"/>
                <a:gd name="connsiteY5" fmla="*/ 483088 h 556876"/>
                <a:gd name="connsiteX6" fmla="*/ 483088 w 556876"/>
                <a:gd name="connsiteY6" fmla="*/ 556876 h 556876"/>
                <a:gd name="connsiteX7" fmla="*/ 278438 w 556876"/>
                <a:gd name="connsiteY7" fmla="*/ 352226 h 556876"/>
                <a:gd name="connsiteX8" fmla="*/ 73788 w 556876"/>
                <a:gd name="connsiteY8" fmla="*/ 556876 h 556876"/>
                <a:gd name="connsiteX9" fmla="*/ 0 w 556876"/>
                <a:gd name="connsiteY9" fmla="*/ 483088 h 556876"/>
                <a:gd name="connsiteX10" fmla="*/ 204650 w 556876"/>
                <a:gd name="connsiteY10" fmla="*/ 278438 h 556876"/>
                <a:gd name="connsiteX11" fmla="*/ 0 w 556876"/>
                <a:gd name="connsiteY11" fmla="*/ 73788 h 556876"/>
                <a:gd name="connsiteX12" fmla="*/ 73788 w 556876"/>
                <a:gd name="connsiteY12" fmla="*/ 0 h 5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56876" h="556876">
                  <a:moveTo>
                    <a:pt x="73788" y="0"/>
                  </a:moveTo>
                  <a:lnTo>
                    <a:pt x="278438" y="204650"/>
                  </a:lnTo>
                  <a:lnTo>
                    <a:pt x="483088" y="0"/>
                  </a:lnTo>
                  <a:lnTo>
                    <a:pt x="556876" y="73788"/>
                  </a:lnTo>
                  <a:lnTo>
                    <a:pt x="352226" y="278438"/>
                  </a:lnTo>
                  <a:lnTo>
                    <a:pt x="556876" y="483088"/>
                  </a:lnTo>
                  <a:lnTo>
                    <a:pt x="483088" y="556876"/>
                  </a:lnTo>
                  <a:lnTo>
                    <a:pt x="278438" y="352226"/>
                  </a:lnTo>
                  <a:lnTo>
                    <a:pt x="73788" y="556876"/>
                  </a:lnTo>
                  <a:lnTo>
                    <a:pt x="0" y="483088"/>
                  </a:lnTo>
                  <a:lnTo>
                    <a:pt x="204650" y="278438"/>
                  </a:lnTo>
                  <a:lnTo>
                    <a:pt x="0" y="73788"/>
                  </a:lnTo>
                  <a:lnTo>
                    <a:pt x="7378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9709D47B-CF44-F57C-82B1-7E8564D52B1D}"/>
                </a:ext>
              </a:extLst>
            </p:cNvPr>
            <p:cNvSpPr/>
            <p:nvPr/>
          </p:nvSpPr>
          <p:spPr>
            <a:xfrm rot="5400000">
              <a:off x="8587513" y="5426971"/>
              <a:ext cx="289560" cy="853894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86FD4814-2F94-FC9B-E29A-7BA84D72CA37}"/>
              </a:ext>
            </a:extLst>
          </p:cNvPr>
          <p:cNvGrpSpPr/>
          <p:nvPr/>
        </p:nvGrpSpPr>
        <p:grpSpPr>
          <a:xfrm>
            <a:off x="6078876" y="4773262"/>
            <a:ext cx="1497716" cy="1497716"/>
            <a:chOff x="6386469" y="4801837"/>
            <a:chExt cx="1497716" cy="1497716"/>
          </a:xfrm>
        </p:grpSpPr>
        <p:sp>
          <p:nvSpPr>
            <p:cNvPr id="34" name="円/楕円 170">
              <a:extLst>
                <a:ext uri="{FF2B5EF4-FFF2-40B4-BE49-F238E27FC236}">
                  <a16:creationId xmlns:a16="http://schemas.microsoft.com/office/drawing/2014/main" id="{1F076876-4E0F-9234-4BE7-2C9301FD57C7}"/>
                </a:ext>
              </a:extLst>
            </p:cNvPr>
            <p:cNvSpPr/>
            <p:nvPr/>
          </p:nvSpPr>
          <p:spPr>
            <a:xfrm>
              <a:off x="6403348" y="4818717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ドーナツ 171">
              <a:extLst>
                <a:ext uri="{FF2B5EF4-FFF2-40B4-BE49-F238E27FC236}">
                  <a16:creationId xmlns:a16="http://schemas.microsoft.com/office/drawing/2014/main" id="{499A63CB-4F42-A78A-8C20-6C5DC4E334BC}"/>
                </a:ext>
              </a:extLst>
            </p:cNvPr>
            <p:cNvSpPr/>
            <p:nvPr/>
          </p:nvSpPr>
          <p:spPr>
            <a:xfrm>
              <a:off x="6386469" y="4801837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円/楕円 172">
              <a:extLst>
                <a:ext uri="{FF2B5EF4-FFF2-40B4-BE49-F238E27FC236}">
                  <a16:creationId xmlns:a16="http://schemas.microsoft.com/office/drawing/2014/main" id="{B0BE181A-8B24-B55D-8E62-FA209899D699}"/>
                </a:ext>
              </a:extLst>
            </p:cNvPr>
            <p:cNvSpPr/>
            <p:nvPr/>
          </p:nvSpPr>
          <p:spPr>
            <a:xfrm>
              <a:off x="6450361" y="4865730"/>
              <a:ext cx="1369931" cy="1369930"/>
            </a:xfrm>
            <a:prstGeom prst="ellipse">
              <a:avLst/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78B8458-B0C4-7BAF-7F76-DA93FB5E5DA3}"/>
                </a:ext>
              </a:extLst>
            </p:cNvPr>
            <p:cNvSpPr/>
            <p:nvPr/>
          </p:nvSpPr>
          <p:spPr>
            <a:xfrm>
              <a:off x="6661601" y="5263159"/>
              <a:ext cx="263329" cy="224773"/>
            </a:xfrm>
            <a:custGeom>
              <a:avLst/>
              <a:gdLst>
                <a:gd name="connsiteX0" fmla="*/ 224763 w 263329"/>
                <a:gd name="connsiteY0" fmla="*/ 0 h 224773"/>
                <a:gd name="connsiteX1" fmla="*/ 245687 w 263329"/>
                <a:gd name="connsiteY1" fmla="*/ 158931 h 224773"/>
                <a:gd name="connsiteX2" fmla="*/ 97587 w 263329"/>
                <a:gd name="connsiteY2" fmla="*/ 220275 h 224773"/>
                <a:gd name="connsiteX3" fmla="*/ 0 w 263329"/>
                <a:gd name="connsiteY3" fmla="*/ 93099 h 224773"/>
                <a:gd name="connsiteX4" fmla="*/ 224763 w 263329"/>
                <a:gd name="connsiteY4" fmla="*/ 0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329" h="224773">
                  <a:moveTo>
                    <a:pt x="224763" y="0"/>
                  </a:moveTo>
                  <a:cubicBezTo>
                    <a:pt x="266901" y="42138"/>
                    <a:pt x="275483" y="107324"/>
                    <a:pt x="245687" y="158931"/>
                  </a:cubicBezTo>
                  <a:cubicBezTo>
                    <a:pt x="215891" y="210538"/>
                    <a:pt x="155147" y="235699"/>
                    <a:pt x="97587" y="220275"/>
                  </a:cubicBezTo>
                  <a:cubicBezTo>
                    <a:pt x="40025" y="204852"/>
                    <a:pt x="0" y="152690"/>
                    <a:pt x="0" y="93099"/>
                  </a:cubicBezTo>
                  <a:lnTo>
                    <a:pt x="2247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27741B29-4FF9-9BA5-700A-18DBECE42B7C}"/>
                </a:ext>
              </a:extLst>
            </p:cNvPr>
            <p:cNvSpPr/>
            <p:nvPr/>
          </p:nvSpPr>
          <p:spPr>
            <a:xfrm>
              <a:off x="7385750" y="5263159"/>
              <a:ext cx="263329" cy="224773"/>
            </a:xfrm>
            <a:custGeom>
              <a:avLst/>
              <a:gdLst>
                <a:gd name="connsiteX0" fmla="*/ 38567 w 263329"/>
                <a:gd name="connsiteY0" fmla="*/ 0 h 224773"/>
                <a:gd name="connsiteX1" fmla="*/ 263329 w 263329"/>
                <a:gd name="connsiteY1" fmla="*/ 93099 h 224773"/>
                <a:gd name="connsiteX2" fmla="*/ 165743 w 263329"/>
                <a:gd name="connsiteY2" fmla="*/ 220275 h 224773"/>
                <a:gd name="connsiteX3" fmla="*/ 17642 w 263329"/>
                <a:gd name="connsiteY3" fmla="*/ 158931 h 224773"/>
                <a:gd name="connsiteX4" fmla="*/ 38567 w 263329"/>
                <a:gd name="connsiteY4" fmla="*/ 0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329" h="224773">
                  <a:moveTo>
                    <a:pt x="38567" y="0"/>
                  </a:moveTo>
                  <a:lnTo>
                    <a:pt x="263329" y="93099"/>
                  </a:lnTo>
                  <a:cubicBezTo>
                    <a:pt x="263329" y="152690"/>
                    <a:pt x="223304" y="204852"/>
                    <a:pt x="165743" y="220275"/>
                  </a:cubicBezTo>
                  <a:cubicBezTo>
                    <a:pt x="108182" y="235699"/>
                    <a:pt x="47438" y="210538"/>
                    <a:pt x="17642" y="158931"/>
                  </a:cubicBezTo>
                  <a:cubicBezTo>
                    <a:pt x="-12153" y="107324"/>
                    <a:pt x="-3571" y="42138"/>
                    <a:pt x="3856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月 38">
              <a:extLst>
                <a:ext uri="{FF2B5EF4-FFF2-40B4-BE49-F238E27FC236}">
                  <a16:creationId xmlns:a16="http://schemas.microsoft.com/office/drawing/2014/main" id="{D5ABCFE6-D7A7-A534-973A-F1D94BCD94E2}"/>
                </a:ext>
              </a:extLst>
            </p:cNvPr>
            <p:cNvSpPr/>
            <p:nvPr/>
          </p:nvSpPr>
          <p:spPr>
            <a:xfrm rot="5400000">
              <a:off x="7037413" y="5570426"/>
              <a:ext cx="203332" cy="663636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C166F8E1-E371-9E88-DBA9-71FE840958D4}"/>
              </a:ext>
            </a:extLst>
          </p:cNvPr>
          <p:cNvGrpSpPr/>
          <p:nvPr/>
        </p:nvGrpSpPr>
        <p:grpSpPr>
          <a:xfrm>
            <a:off x="469318" y="2819256"/>
            <a:ext cx="1503407" cy="1503407"/>
            <a:chOff x="411267" y="2722708"/>
            <a:chExt cx="1503407" cy="1503407"/>
          </a:xfrm>
        </p:grpSpPr>
        <p:sp>
          <p:nvSpPr>
            <p:cNvPr id="41" name="円/楕円 254">
              <a:extLst>
                <a:ext uri="{FF2B5EF4-FFF2-40B4-BE49-F238E27FC236}">
                  <a16:creationId xmlns:a16="http://schemas.microsoft.com/office/drawing/2014/main" id="{F993A067-0DDD-D1B4-088A-D55779B86CB1}"/>
                </a:ext>
              </a:extLst>
            </p:cNvPr>
            <p:cNvSpPr/>
            <p:nvPr/>
          </p:nvSpPr>
          <p:spPr>
            <a:xfrm>
              <a:off x="428211" y="2739652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ドーナツ 255">
              <a:extLst>
                <a:ext uri="{FF2B5EF4-FFF2-40B4-BE49-F238E27FC236}">
                  <a16:creationId xmlns:a16="http://schemas.microsoft.com/office/drawing/2014/main" id="{58F9EB1C-937D-5951-ED9B-4A77C5F064D9}"/>
                </a:ext>
              </a:extLst>
            </p:cNvPr>
            <p:cNvSpPr/>
            <p:nvPr/>
          </p:nvSpPr>
          <p:spPr>
            <a:xfrm>
              <a:off x="411267" y="2722708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円/楕円 256">
              <a:extLst>
                <a:ext uri="{FF2B5EF4-FFF2-40B4-BE49-F238E27FC236}">
                  <a16:creationId xmlns:a16="http://schemas.microsoft.com/office/drawing/2014/main" id="{F890F7EF-8BF5-CFB2-4E2F-9EE69C12D57A}"/>
                </a:ext>
              </a:extLst>
            </p:cNvPr>
            <p:cNvSpPr/>
            <p:nvPr/>
          </p:nvSpPr>
          <p:spPr>
            <a:xfrm>
              <a:off x="493304" y="2804746"/>
              <a:ext cx="1339332" cy="1339332"/>
            </a:xfrm>
            <a:prstGeom prst="ellips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175">
              <a:extLst>
                <a:ext uri="{FF2B5EF4-FFF2-40B4-BE49-F238E27FC236}">
                  <a16:creationId xmlns:a16="http://schemas.microsoft.com/office/drawing/2014/main" id="{1A7DD788-5433-CA9C-8309-0AE4DB623973}"/>
                </a:ext>
              </a:extLst>
            </p:cNvPr>
            <p:cNvSpPr/>
            <p:nvPr/>
          </p:nvSpPr>
          <p:spPr>
            <a:xfrm>
              <a:off x="690212" y="3255002"/>
              <a:ext cx="248802" cy="23178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176">
              <a:extLst>
                <a:ext uri="{FF2B5EF4-FFF2-40B4-BE49-F238E27FC236}">
                  <a16:creationId xmlns:a16="http://schemas.microsoft.com/office/drawing/2014/main" id="{F1B33A40-D081-0D0F-67F8-03EEB3778D58}"/>
                </a:ext>
              </a:extLst>
            </p:cNvPr>
            <p:cNvSpPr/>
            <p:nvPr/>
          </p:nvSpPr>
          <p:spPr>
            <a:xfrm>
              <a:off x="1386771" y="3255002"/>
              <a:ext cx="248802" cy="23178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2ECCDB0-A7D1-2F70-54A9-07428921735D}"/>
                </a:ext>
              </a:extLst>
            </p:cNvPr>
            <p:cNvSpPr/>
            <p:nvPr/>
          </p:nvSpPr>
          <p:spPr>
            <a:xfrm>
              <a:off x="990402" y="3765526"/>
              <a:ext cx="339502" cy="234900"/>
            </a:xfrm>
            <a:custGeom>
              <a:avLst/>
              <a:gdLst>
                <a:gd name="connsiteX0" fmla="*/ 326486 w 339502"/>
                <a:gd name="connsiteY0" fmla="*/ 0 h 234900"/>
                <a:gd name="connsiteX1" fmla="*/ 273257 w 339502"/>
                <a:gd name="connsiteY1" fmla="*/ 199690 h 234900"/>
                <a:gd name="connsiteX2" fmla="*/ 66595 w 339502"/>
                <a:gd name="connsiteY2" fmla="*/ 199958 h 234900"/>
                <a:gd name="connsiteX3" fmla="*/ 12848 w 339502"/>
                <a:gd name="connsiteY3" fmla="*/ 407 h 234900"/>
                <a:gd name="connsiteX4" fmla="*/ 326486 w 339502"/>
                <a:gd name="connsiteY4" fmla="*/ 0 h 23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02" h="234900">
                  <a:moveTo>
                    <a:pt x="326486" y="0"/>
                  </a:moveTo>
                  <a:cubicBezTo>
                    <a:pt x="355978" y="70940"/>
                    <a:pt x="334145" y="152843"/>
                    <a:pt x="273257" y="199690"/>
                  </a:cubicBezTo>
                  <a:cubicBezTo>
                    <a:pt x="212368" y="246537"/>
                    <a:pt x="127605" y="246647"/>
                    <a:pt x="66595" y="199958"/>
                  </a:cubicBezTo>
                  <a:cubicBezTo>
                    <a:pt x="5584" y="153268"/>
                    <a:pt x="-16460" y="71422"/>
                    <a:pt x="12848" y="407"/>
                  </a:cubicBezTo>
                  <a:lnTo>
                    <a:pt x="32648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0990752C-59D6-6DE9-FD81-B60A5D858994}"/>
              </a:ext>
            </a:extLst>
          </p:cNvPr>
          <p:cNvGrpSpPr/>
          <p:nvPr/>
        </p:nvGrpSpPr>
        <p:grpSpPr>
          <a:xfrm>
            <a:off x="2342563" y="2824948"/>
            <a:ext cx="1497716" cy="1497716"/>
            <a:chOff x="2485485" y="2728400"/>
            <a:chExt cx="1497716" cy="1497716"/>
          </a:xfrm>
        </p:grpSpPr>
        <p:sp>
          <p:nvSpPr>
            <p:cNvPr id="48" name="円/楕円 170">
              <a:extLst>
                <a:ext uri="{FF2B5EF4-FFF2-40B4-BE49-F238E27FC236}">
                  <a16:creationId xmlns:a16="http://schemas.microsoft.com/office/drawing/2014/main" id="{18EF5981-FA6D-690E-2279-E655C9D9BE8F}"/>
                </a:ext>
              </a:extLst>
            </p:cNvPr>
            <p:cNvSpPr/>
            <p:nvPr/>
          </p:nvSpPr>
          <p:spPr>
            <a:xfrm>
              <a:off x="2502364" y="274528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ドーナツ 171">
              <a:extLst>
                <a:ext uri="{FF2B5EF4-FFF2-40B4-BE49-F238E27FC236}">
                  <a16:creationId xmlns:a16="http://schemas.microsoft.com/office/drawing/2014/main" id="{7EF6ACAB-5485-4B04-0DAF-303875969559}"/>
                </a:ext>
              </a:extLst>
            </p:cNvPr>
            <p:cNvSpPr/>
            <p:nvPr/>
          </p:nvSpPr>
          <p:spPr>
            <a:xfrm>
              <a:off x="2485485" y="272840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0" name="円/楕円 172">
              <a:extLst>
                <a:ext uri="{FF2B5EF4-FFF2-40B4-BE49-F238E27FC236}">
                  <a16:creationId xmlns:a16="http://schemas.microsoft.com/office/drawing/2014/main" id="{81D9A14C-30A2-8D6F-079E-59F37B3BC3E7}"/>
                </a:ext>
              </a:extLst>
            </p:cNvPr>
            <p:cNvSpPr/>
            <p:nvPr/>
          </p:nvSpPr>
          <p:spPr>
            <a:xfrm>
              <a:off x="2567211" y="2810127"/>
              <a:ext cx="1334264" cy="1334262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175">
              <a:extLst>
                <a:ext uri="{FF2B5EF4-FFF2-40B4-BE49-F238E27FC236}">
                  <a16:creationId xmlns:a16="http://schemas.microsoft.com/office/drawing/2014/main" id="{A726FF95-7DC8-8FFA-7D46-7DB1C38BEFAE}"/>
                </a:ext>
              </a:extLst>
            </p:cNvPr>
            <p:cNvSpPr/>
            <p:nvPr/>
          </p:nvSpPr>
          <p:spPr>
            <a:xfrm>
              <a:off x="2770264" y="3299746"/>
              <a:ext cx="248802" cy="142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176">
              <a:extLst>
                <a:ext uri="{FF2B5EF4-FFF2-40B4-BE49-F238E27FC236}">
                  <a16:creationId xmlns:a16="http://schemas.microsoft.com/office/drawing/2014/main" id="{86D50AA7-69D3-1BF1-3E38-2335205779B0}"/>
                </a:ext>
              </a:extLst>
            </p:cNvPr>
            <p:cNvSpPr/>
            <p:nvPr/>
          </p:nvSpPr>
          <p:spPr>
            <a:xfrm>
              <a:off x="3466823" y="3299746"/>
              <a:ext cx="248802" cy="142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E705CAC6-04BE-09CA-8C5F-42722C6CA2F9}"/>
                </a:ext>
              </a:extLst>
            </p:cNvPr>
            <p:cNvSpPr/>
            <p:nvPr/>
          </p:nvSpPr>
          <p:spPr>
            <a:xfrm>
              <a:off x="3133337" y="3821750"/>
              <a:ext cx="196398" cy="137470"/>
            </a:xfrm>
            <a:custGeom>
              <a:avLst/>
              <a:gdLst>
                <a:gd name="connsiteX0" fmla="*/ 100049 w 196398"/>
                <a:gd name="connsiteY0" fmla="*/ 18 h 137470"/>
                <a:gd name="connsiteX1" fmla="*/ 159432 w 196398"/>
                <a:gd name="connsiteY1" fmla="*/ 21431 h 137470"/>
                <a:gd name="connsiteX2" fmla="*/ 188194 w 196398"/>
                <a:gd name="connsiteY2" fmla="*/ 137470 h 137470"/>
                <a:gd name="connsiteX3" fmla="*/ 6792 w 196398"/>
                <a:gd name="connsiteY3" fmla="*/ 134054 h 137470"/>
                <a:gd name="connsiteX4" fmla="*/ 39902 w 196398"/>
                <a:gd name="connsiteY4" fmla="*/ 19179 h 137470"/>
                <a:gd name="connsiteX5" fmla="*/ 100049 w 196398"/>
                <a:gd name="connsiteY5" fmla="*/ 18 h 1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398" h="137470">
                  <a:moveTo>
                    <a:pt x="100049" y="18"/>
                  </a:moveTo>
                  <a:cubicBezTo>
                    <a:pt x="121118" y="415"/>
                    <a:pt x="142061" y="7574"/>
                    <a:pt x="159432" y="21431"/>
                  </a:cubicBezTo>
                  <a:cubicBezTo>
                    <a:pt x="194174" y="49145"/>
                    <a:pt x="205972" y="96739"/>
                    <a:pt x="188194" y="137470"/>
                  </a:cubicBezTo>
                  <a:lnTo>
                    <a:pt x="6792" y="134054"/>
                  </a:lnTo>
                  <a:cubicBezTo>
                    <a:pt x="-9440" y="92682"/>
                    <a:pt x="4140" y="45565"/>
                    <a:pt x="39902" y="19179"/>
                  </a:cubicBezTo>
                  <a:cubicBezTo>
                    <a:pt x="57783" y="5987"/>
                    <a:pt x="78979" y="-379"/>
                    <a:pt x="100049" y="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A6A2A7BE-2345-DBE1-0D58-826A270CF5AB}"/>
              </a:ext>
            </a:extLst>
          </p:cNvPr>
          <p:cNvGrpSpPr/>
          <p:nvPr/>
        </p:nvGrpSpPr>
        <p:grpSpPr>
          <a:xfrm>
            <a:off x="7971065" y="2819256"/>
            <a:ext cx="1503407" cy="1503407"/>
            <a:chOff x="7980590" y="2722708"/>
            <a:chExt cx="1503407" cy="1503407"/>
          </a:xfrm>
        </p:grpSpPr>
        <p:sp>
          <p:nvSpPr>
            <p:cNvPr id="55" name="円/楕円 185">
              <a:extLst>
                <a:ext uri="{FF2B5EF4-FFF2-40B4-BE49-F238E27FC236}">
                  <a16:creationId xmlns:a16="http://schemas.microsoft.com/office/drawing/2014/main" id="{73A1F9F0-3132-98D1-4B0F-3014D2669A35}"/>
                </a:ext>
              </a:extLst>
            </p:cNvPr>
            <p:cNvSpPr/>
            <p:nvPr/>
          </p:nvSpPr>
          <p:spPr>
            <a:xfrm>
              <a:off x="7997534" y="2739652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ドーナツ 186">
              <a:extLst>
                <a:ext uri="{FF2B5EF4-FFF2-40B4-BE49-F238E27FC236}">
                  <a16:creationId xmlns:a16="http://schemas.microsoft.com/office/drawing/2014/main" id="{B50E53A2-F5BE-CCFE-61F6-65FCE2225A5C}"/>
                </a:ext>
              </a:extLst>
            </p:cNvPr>
            <p:cNvSpPr/>
            <p:nvPr/>
          </p:nvSpPr>
          <p:spPr>
            <a:xfrm>
              <a:off x="7980590" y="2722708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円/楕円 187">
              <a:extLst>
                <a:ext uri="{FF2B5EF4-FFF2-40B4-BE49-F238E27FC236}">
                  <a16:creationId xmlns:a16="http://schemas.microsoft.com/office/drawing/2014/main" id="{4F03C1CB-B562-7F7F-231F-E37C8037AFFF}"/>
                </a:ext>
              </a:extLst>
            </p:cNvPr>
            <p:cNvSpPr/>
            <p:nvPr/>
          </p:nvSpPr>
          <p:spPr>
            <a:xfrm>
              <a:off x="8062627" y="2804746"/>
              <a:ext cx="1339332" cy="1339332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A8DA24D6-8168-7496-92CA-FDE0FA5567A6}"/>
                </a:ext>
              </a:extLst>
            </p:cNvPr>
            <p:cNvSpPr/>
            <p:nvPr/>
          </p:nvSpPr>
          <p:spPr>
            <a:xfrm>
              <a:off x="8525126" y="3707853"/>
              <a:ext cx="408700" cy="283194"/>
            </a:xfrm>
            <a:custGeom>
              <a:avLst/>
              <a:gdLst>
                <a:gd name="connsiteX0" fmla="*/ 203633 w 408700"/>
                <a:gd name="connsiteY0" fmla="*/ 2 h 283194"/>
                <a:gd name="connsiteX1" fmla="*/ 328172 w 408700"/>
                <a:gd name="connsiteY1" fmla="*/ 41790 h 283194"/>
                <a:gd name="connsiteX2" fmla="*/ 393405 w 408700"/>
                <a:gd name="connsiteY2" fmla="*/ 281869 h 283194"/>
                <a:gd name="connsiteX3" fmla="*/ 15844 w 408700"/>
                <a:gd name="connsiteY3" fmla="*/ 283194 h 283194"/>
                <a:gd name="connsiteX4" fmla="*/ 79390 w 408700"/>
                <a:gd name="connsiteY4" fmla="*/ 42663 h 283194"/>
                <a:gd name="connsiteX5" fmla="*/ 203633 w 408700"/>
                <a:gd name="connsiteY5" fmla="*/ 2 h 28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8700" h="283194">
                  <a:moveTo>
                    <a:pt x="203633" y="2"/>
                  </a:moveTo>
                  <a:cubicBezTo>
                    <a:pt x="247485" y="-152"/>
                    <a:pt x="291387" y="13769"/>
                    <a:pt x="328172" y="41790"/>
                  </a:cubicBezTo>
                  <a:cubicBezTo>
                    <a:pt x="401741" y="97833"/>
                    <a:pt x="428497" y="196302"/>
                    <a:pt x="393405" y="281869"/>
                  </a:cubicBezTo>
                  <a:lnTo>
                    <a:pt x="15844" y="283194"/>
                  </a:lnTo>
                  <a:cubicBezTo>
                    <a:pt x="-19847" y="197875"/>
                    <a:pt x="6216" y="99221"/>
                    <a:pt x="79390" y="42663"/>
                  </a:cubicBezTo>
                  <a:cubicBezTo>
                    <a:pt x="115977" y="14384"/>
                    <a:pt x="159780" y="156"/>
                    <a:pt x="203633" y="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1813B1DA-D5D5-095F-2DEE-9610901382A8}"/>
                </a:ext>
              </a:extLst>
            </p:cNvPr>
            <p:cNvSpPr/>
            <p:nvPr/>
          </p:nvSpPr>
          <p:spPr bwMode="auto">
            <a:xfrm>
              <a:off x="8244382" y="3245040"/>
              <a:ext cx="331728" cy="331728"/>
            </a:xfrm>
            <a:custGeom>
              <a:avLst/>
              <a:gdLst>
                <a:gd name="connsiteX0" fmla="*/ 66744 w 275290"/>
                <a:gd name="connsiteY0" fmla="*/ 0 h 275290"/>
                <a:gd name="connsiteX1" fmla="*/ 137645 w 275290"/>
                <a:gd name="connsiteY1" fmla="*/ 70901 h 275290"/>
                <a:gd name="connsiteX2" fmla="*/ 208546 w 275290"/>
                <a:gd name="connsiteY2" fmla="*/ 0 h 275290"/>
                <a:gd name="connsiteX3" fmla="*/ 275290 w 275290"/>
                <a:gd name="connsiteY3" fmla="*/ 66744 h 275290"/>
                <a:gd name="connsiteX4" fmla="*/ 204389 w 275290"/>
                <a:gd name="connsiteY4" fmla="*/ 137645 h 275290"/>
                <a:gd name="connsiteX5" fmla="*/ 275290 w 275290"/>
                <a:gd name="connsiteY5" fmla="*/ 208546 h 275290"/>
                <a:gd name="connsiteX6" fmla="*/ 208546 w 275290"/>
                <a:gd name="connsiteY6" fmla="*/ 275290 h 275290"/>
                <a:gd name="connsiteX7" fmla="*/ 137645 w 275290"/>
                <a:gd name="connsiteY7" fmla="*/ 204389 h 275290"/>
                <a:gd name="connsiteX8" fmla="*/ 66744 w 275290"/>
                <a:gd name="connsiteY8" fmla="*/ 275290 h 275290"/>
                <a:gd name="connsiteX9" fmla="*/ 0 w 275290"/>
                <a:gd name="connsiteY9" fmla="*/ 208546 h 275290"/>
                <a:gd name="connsiteX10" fmla="*/ 70901 w 275290"/>
                <a:gd name="connsiteY10" fmla="*/ 137645 h 275290"/>
                <a:gd name="connsiteX11" fmla="*/ 0 w 275290"/>
                <a:gd name="connsiteY11" fmla="*/ 66744 h 275290"/>
                <a:gd name="connsiteX12" fmla="*/ 66744 w 275290"/>
                <a:gd name="connsiteY12" fmla="*/ 0 h 27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290" h="275290">
                  <a:moveTo>
                    <a:pt x="66744" y="0"/>
                  </a:moveTo>
                  <a:lnTo>
                    <a:pt x="137645" y="70901"/>
                  </a:lnTo>
                  <a:lnTo>
                    <a:pt x="208546" y="0"/>
                  </a:lnTo>
                  <a:lnTo>
                    <a:pt x="275290" y="66744"/>
                  </a:lnTo>
                  <a:lnTo>
                    <a:pt x="204389" y="137645"/>
                  </a:lnTo>
                  <a:lnTo>
                    <a:pt x="275290" y="208546"/>
                  </a:lnTo>
                  <a:lnTo>
                    <a:pt x="208546" y="275290"/>
                  </a:lnTo>
                  <a:lnTo>
                    <a:pt x="137645" y="204389"/>
                  </a:lnTo>
                  <a:lnTo>
                    <a:pt x="66744" y="275290"/>
                  </a:lnTo>
                  <a:lnTo>
                    <a:pt x="0" y="208546"/>
                  </a:lnTo>
                  <a:lnTo>
                    <a:pt x="70901" y="137645"/>
                  </a:lnTo>
                  <a:lnTo>
                    <a:pt x="0" y="66744"/>
                  </a:lnTo>
                  <a:lnTo>
                    <a:pt x="6674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52FDEFBD-0C49-1A40-4E0C-2B538CF9AAF4}"/>
                </a:ext>
              </a:extLst>
            </p:cNvPr>
            <p:cNvSpPr/>
            <p:nvPr/>
          </p:nvSpPr>
          <p:spPr bwMode="auto">
            <a:xfrm>
              <a:off x="8925102" y="3245040"/>
              <a:ext cx="331728" cy="331728"/>
            </a:xfrm>
            <a:custGeom>
              <a:avLst/>
              <a:gdLst>
                <a:gd name="connsiteX0" fmla="*/ 66744 w 275290"/>
                <a:gd name="connsiteY0" fmla="*/ 0 h 275290"/>
                <a:gd name="connsiteX1" fmla="*/ 137645 w 275290"/>
                <a:gd name="connsiteY1" fmla="*/ 70901 h 275290"/>
                <a:gd name="connsiteX2" fmla="*/ 208546 w 275290"/>
                <a:gd name="connsiteY2" fmla="*/ 0 h 275290"/>
                <a:gd name="connsiteX3" fmla="*/ 275290 w 275290"/>
                <a:gd name="connsiteY3" fmla="*/ 66744 h 275290"/>
                <a:gd name="connsiteX4" fmla="*/ 204389 w 275290"/>
                <a:gd name="connsiteY4" fmla="*/ 137645 h 275290"/>
                <a:gd name="connsiteX5" fmla="*/ 275290 w 275290"/>
                <a:gd name="connsiteY5" fmla="*/ 208546 h 275290"/>
                <a:gd name="connsiteX6" fmla="*/ 208546 w 275290"/>
                <a:gd name="connsiteY6" fmla="*/ 275290 h 275290"/>
                <a:gd name="connsiteX7" fmla="*/ 137645 w 275290"/>
                <a:gd name="connsiteY7" fmla="*/ 204389 h 275290"/>
                <a:gd name="connsiteX8" fmla="*/ 66744 w 275290"/>
                <a:gd name="connsiteY8" fmla="*/ 275290 h 275290"/>
                <a:gd name="connsiteX9" fmla="*/ 0 w 275290"/>
                <a:gd name="connsiteY9" fmla="*/ 208546 h 275290"/>
                <a:gd name="connsiteX10" fmla="*/ 70901 w 275290"/>
                <a:gd name="connsiteY10" fmla="*/ 137645 h 275290"/>
                <a:gd name="connsiteX11" fmla="*/ 0 w 275290"/>
                <a:gd name="connsiteY11" fmla="*/ 66744 h 275290"/>
                <a:gd name="connsiteX12" fmla="*/ 66744 w 275290"/>
                <a:gd name="connsiteY12" fmla="*/ 0 h 27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290" h="275290">
                  <a:moveTo>
                    <a:pt x="66744" y="0"/>
                  </a:moveTo>
                  <a:lnTo>
                    <a:pt x="137645" y="70901"/>
                  </a:lnTo>
                  <a:lnTo>
                    <a:pt x="208546" y="0"/>
                  </a:lnTo>
                  <a:lnTo>
                    <a:pt x="275290" y="66744"/>
                  </a:lnTo>
                  <a:lnTo>
                    <a:pt x="204389" y="137645"/>
                  </a:lnTo>
                  <a:lnTo>
                    <a:pt x="275290" y="208546"/>
                  </a:lnTo>
                  <a:lnTo>
                    <a:pt x="208546" y="275290"/>
                  </a:lnTo>
                  <a:lnTo>
                    <a:pt x="137645" y="204389"/>
                  </a:lnTo>
                  <a:lnTo>
                    <a:pt x="66744" y="275290"/>
                  </a:lnTo>
                  <a:lnTo>
                    <a:pt x="0" y="208546"/>
                  </a:lnTo>
                  <a:lnTo>
                    <a:pt x="70901" y="137645"/>
                  </a:lnTo>
                  <a:lnTo>
                    <a:pt x="0" y="66744"/>
                  </a:lnTo>
                  <a:lnTo>
                    <a:pt x="6674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08373605-1565-9B36-810E-3AFE4827C910}"/>
              </a:ext>
            </a:extLst>
          </p:cNvPr>
          <p:cNvGrpSpPr/>
          <p:nvPr/>
        </p:nvGrpSpPr>
        <p:grpSpPr>
          <a:xfrm>
            <a:off x="6078876" y="2824948"/>
            <a:ext cx="1497716" cy="1497716"/>
            <a:chOff x="6386469" y="2728400"/>
            <a:chExt cx="1497716" cy="1497716"/>
          </a:xfrm>
        </p:grpSpPr>
        <p:sp>
          <p:nvSpPr>
            <p:cNvPr id="62" name="円/楕円 170">
              <a:extLst>
                <a:ext uri="{FF2B5EF4-FFF2-40B4-BE49-F238E27FC236}">
                  <a16:creationId xmlns:a16="http://schemas.microsoft.com/office/drawing/2014/main" id="{65A87213-1510-46C4-5167-8B8FDB77FC98}"/>
                </a:ext>
              </a:extLst>
            </p:cNvPr>
            <p:cNvSpPr/>
            <p:nvPr/>
          </p:nvSpPr>
          <p:spPr>
            <a:xfrm>
              <a:off x="6403348" y="274528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ドーナツ 171">
              <a:extLst>
                <a:ext uri="{FF2B5EF4-FFF2-40B4-BE49-F238E27FC236}">
                  <a16:creationId xmlns:a16="http://schemas.microsoft.com/office/drawing/2014/main" id="{03890812-CC15-A30E-47C4-1592E5117FF1}"/>
                </a:ext>
              </a:extLst>
            </p:cNvPr>
            <p:cNvSpPr/>
            <p:nvPr/>
          </p:nvSpPr>
          <p:spPr>
            <a:xfrm>
              <a:off x="6386469" y="272840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円/楕円 172">
              <a:extLst>
                <a:ext uri="{FF2B5EF4-FFF2-40B4-BE49-F238E27FC236}">
                  <a16:creationId xmlns:a16="http://schemas.microsoft.com/office/drawing/2014/main" id="{A33BAB7C-57F5-94F3-C711-3620DE9509B4}"/>
                </a:ext>
              </a:extLst>
            </p:cNvPr>
            <p:cNvSpPr/>
            <p:nvPr/>
          </p:nvSpPr>
          <p:spPr>
            <a:xfrm>
              <a:off x="6468195" y="2810127"/>
              <a:ext cx="1334264" cy="1334262"/>
            </a:xfrm>
            <a:prstGeom prst="ellipse">
              <a:avLst/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18834189-37B2-6919-7A63-93FD63DC7EE9}"/>
                </a:ext>
              </a:extLst>
            </p:cNvPr>
            <p:cNvSpPr/>
            <p:nvPr/>
          </p:nvSpPr>
          <p:spPr>
            <a:xfrm>
              <a:off x="6963411" y="3750845"/>
              <a:ext cx="338217" cy="236739"/>
            </a:xfrm>
            <a:custGeom>
              <a:avLst/>
              <a:gdLst>
                <a:gd name="connsiteX0" fmla="*/ 172294 w 338217"/>
                <a:gd name="connsiteY0" fmla="*/ 31 h 236739"/>
                <a:gd name="connsiteX1" fmla="*/ 274558 w 338217"/>
                <a:gd name="connsiteY1" fmla="*/ 36907 h 236739"/>
                <a:gd name="connsiteX2" fmla="*/ 324089 w 338217"/>
                <a:gd name="connsiteY2" fmla="*/ 236739 h 236739"/>
                <a:gd name="connsiteX3" fmla="*/ 11695 w 338217"/>
                <a:gd name="connsiteY3" fmla="*/ 230856 h 236739"/>
                <a:gd name="connsiteX4" fmla="*/ 68715 w 338217"/>
                <a:gd name="connsiteY4" fmla="*/ 33030 h 236739"/>
                <a:gd name="connsiteX5" fmla="*/ 172294 w 338217"/>
                <a:gd name="connsiteY5" fmla="*/ 31 h 23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217" h="236739">
                  <a:moveTo>
                    <a:pt x="172294" y="31"/>
                  </a:moveTo>
                  <a:cubicBezTo>
                    <a:pt x="208578" y="715"/>
                    <a:pt x="244642" y="13044"/>
                    <a:pt x="274558" y="36907"/>
                  </a:cubicBezTo>
                  <a:cubicBezTo>
                    <a:pt x="334388" y="84633"/>
                    <a:pt x="354704" y="166594"/>
                    <a:pt x="324089" y="236739"/>
                  </a:cubicBezTo>
                  <a:lnTo>
                    <a:pt x="11695" y="230856"/>
                  </a:lnTo>
                  <a:cubicBezTo>
                    <a:pt x="-16257" y="159608"/>
                    <a:pt x="7130" y="78469"/>
                    <a:pt x="68715" y="33030"/>
                  </a:cubicBezTo>
                  <a:cubicBezTo>
                    <a:pt x="99508" y="10310"/>
                    <a:pt x="136011" y="-652"/>
                    <a:pt x="172294" y="3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414F47AB-333A-116C-EE5B-229D21040256}"/>
                </a:ext>
              </a:extLst>
            </p:cNvPr>
            <p:cNvSpPr/>
            <p:nvPr/>
          </p:nvSpPr>
          <p:spPr>
            <a:xfrm>
              <a:off x="6655666" y="3271668"/>
              <a:ext cx="263329" cy="224773"/>
            </a:xfrm>
            <a:custGeom>
              <a:avLst/>
              <a:gdLst>
                <a:gd name="connsiteX0" fmla="*/ 224763 w 263329"/>
                <a:gd name="connsiteY0" fmla="*/ 0 h 224773"/>
                <a:gd name="connsiteX1" fmla="*/ 245687 w 263329"/>
                <a:gd name="connsiteY1" fmla="*/ 158931 h 224773"/>
                <a:gd name="connsiteX2" fmla="*/ 97587 w 263329"/>
                <a:gd name="connsiteY2" fmla="*/ 220275 h 224773"/>
                <a:gd name="connsiteX3" fmla="*/ 0 w 263329"/>
                <a:gd name="connsiteY3" fmla="*/ 93099 h 224773"/>
                <a:gd name="connsiteX4" fmla="*/ 224763 w 263329"/>
                <a:gd name="connsiteY4" fmla="*/ 0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329" h="224773">
                  <a:moveTo>
                    <a:pt x="224763" y="0"/>
                  </a:moveTo>
                  <a:cubicBezTo>
                    <a:pt x="266901" y="42138"/>
                    <a:pt x="275483" y="107324"/>
                    <a:pt x="245687" y="158931"/>
                  </a:cubicBezTo>
                  <a:cubicBezTo>
                    <a:pt x="215891" y="210538"/>
                    <a:pt x="155147" y="235699"/>
                    <a:pt x="97587" y="220275"/>
                  </a:cubicBezTo>
                  <a:cubicBezTo>
                    <a:pt x="40025" y="204852"/>
                    <a:pt x="0" y="152690"/>
                    <a:pt x="0" y="93099"/>
                  </a:cubicBezTo>
                  <a:lnTo>
                    <a:pt x="22476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972DB654-A361-4AE6-5460-F9A6F5C6C69A}"/>
                </a:ext>
              </a:extLst>
            </p:cNvPr>
            <p:cNvSpPr/>
            <p:nvPr/>
          </p:nvSpPr>
          <p:spPr>
            <a:xfrm>
              <a:off x="7379815" y="3271668"/>
              <a:ext cx="263329" cy="224773"/>
            </a:xfrm>
            <a:custGeom>
              <a:avLst/>
              <a:gdLst>
                <a:gd name="connsiteX0" fmla="*/ 38567 w 263329"/>
                <a:gd name="connsiteY0" fmla="*/ 0 h 224773"/>
                <a:gd name="connsiteX1" fmla="*/ 263329 w 263329"/>
                <a:gd name="connsiteY1" fmla="*/ 93099 h 224773"/>
                <a:gd name="connsiteX2" fmla="*/ 165743 w 263329"/>
                <a:gd name="connsiteY2" fmla="*/ 220275 h 224773"/>
                <a:gd name="connsiteX3" fmla="*/ 17642 w 263329"/>
                <a:gd name="connsiteY3" fmla="*/ 158931 h 224773"/>
                <a:gd name="connsiteX4" fmla="*/ 38567 w 263329"/>
                <a:gd name="connsiteY4" fmla="*/ 0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329" h="224773">
                  <a:moveTo>
                    <a:pt x="38567" y="0"/>
                  </a:moveTo>
                  <a:lnTo>
                    <a:pt x="263329" y="93099"/>
                  </a:lnTo>
                  <a:cubicBezTo>
                    <a:pt x="263329" y="152690"/>
                    <a:pt x="223304" y="204852"/>
                    <a:pt x="165743" y="220275"/>
                  </a:cubicBezTo>
                  <a:cubicBezTo>
                    <a:pt x="108182" y="235699"/>
                    <a:pt x="47438" y="210538"/>
                    <a:pt x="17642" y="158931"/>
                  </a:cubicBezTo>
                  <a:cubicBezTo>
                    <a:pt x="-12153" y="107324"/>
                    <a:pt x="-3571" y="42138"/>
                    <a:pt x="3856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F8A57C9-ED7D-70EA-821A-1861D064C5CF}"/>
              </a:ext>
            </a:extLst>
          </p:cNvPr>
          <p:cNvGrpSpPr/>
          <p:nvPr/>
        </p:nvGrpSpPr>
        <p:grpSpPr>
          <a:xfrm>
            <a:off x="4211874" y="2824948"/>
            <a:ext cx="1497716" cy="1497716"/>
            <a:chOff x="4466685" y="2728400"/>
            <a:chExt cx="1497716" cy="1497716"/>
          </a:xfrm>
        </p:grpSpPr>
        <p:sp>
          <p:nvSpPr>
            <p:cNvPr id="69" name="円/楕円 170">
              <a:extLst>
                <a:ext uri="{FF2B5EF4-FFF2-40B4-BE49-F238E27FC236}">
                  <a16:creationId xmlns:a16="http://schemas.microsoft.com/office/drawing/2014/main" id="{AAF95D83-A6C9-DB58-5912-5738BF669CB1}"/>
                </a:ext>
              </a:extLst>
            </p:cNvPr>
            <p:cNvSpPr/>
            <p:nvPr/>
          </p:nvSpPr>
          <p:spPr>
            <a:xfrm>
              <a:off x="4483564" y="274528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ドーナツ 171">
              <a:extLst>
                <a:ext uri="{FF2B5EF4-FFF2-40B4-BE49-F238E27FC236}">
                  <a16:creationId xmlns:a16="http://schemas.microsoft.com/office/drawing/2014/main" id="{9FB9C712-6E2A-70DE-9510-51521F65E5D3}"/>
                </a:ext>
              </a:extLst>
            </p:cNvPr>
            <p:cNvSpPr/>
            <p:nvPr/>
          </p:nvSpPr>
          <p:spPr>
            <a:xfrm>
              <a:off x="4466685" y="272840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円/楕円 172">
              <a:extLst>
                <a:ext uri="{FF2B5EF4-FFF2-40B4-BE49-F238E27FC236}">
                  <a16:creationId xmlns:a16="http://schemas.microsoft.com/office/drawing/2014/main" id="{1B5B9909-AB3C-0ED3-D5A6-55A57E01666E}"/>
                </a:ext>
              </a:extLst>
            </p:cNvPr>
            <p:cNvSpPr/>
            <p:nvPr/>
          </p:nvSpPr>
          <p:spPr>
            <a:xfrm>
              <a:off x="4548411" y="2810127"/>
              <a:ext cx="1334264" cy="1334262"/>
            </a:xfrm>
            <a:prstGeom prst="ellipse">
              <a:avLst/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5DB9A94-A179-520E-F3BD-10847306BC33}"/>
                </a:ext>
              </a:extLst>
            </p:cNvPr>
            <p:cNvSpPr/>
            <p:nvPr/>
          </p:nvSpPr>
          <p:spPr>
            <a:xfrm>
              <a:off x="5074147" y="3781363"/>
              <a:ext cx="277178" cy="194013"/>
            </a:xfrm>
            <a:custGeom>
              <a:avLst/>
              <a:gdLst>
                <a:gd name="connsiteX0" fmla="*/ 141200 w 277178"/>
                <a:gd name="connsiteY0" fmla="*/ 25 h 194013"/>
                <a:gd name="connsiteX1" fmla="*/ 225007 w 277178"/>
                <a:gd name="connsiteY1" fmla="*/ 30245 h 194013"/>
                <a:gd name="connsiteX2" fmla="*/ 265600 w 277178"/>
                <a:gd name="connsiteY2" fmla="*/ 194013 h 194013"/>
                <a:gd name="connsiteX3" fmla="*/ 9584 w 277178"/>
                <a:gd name="connsiteY3" fmla="*/ 189192 h 194013"/>
                <a:gd name="connsiteX4" fmla="*/ 56314 w 277178"/>
                <a:gd name="connsiteY4" fmla="*/ 27069 h 194013"/>
                <a:gd name="connsiteX5" fmla="*/ 141200 w 277178"/>
                <a:gd name="connsiteY5" fmla="*/ 25 h 19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78" h="194013">
                  <a:moveTo>
                    <a:pt x="141200" y="25"/>
                  </a:moveTo>
                  <a:cubicBezTo>
                    <a:pt x="170935" y="585"/>
                    <a:pt x="200491" y="10689"/>
                    <a:pt x="225007" y="30245"/>
                  </a:cubicBezTo>
                  <a:cubicBezTo>
                    <a:pt x="274040" y="69358"/>
                    <a:pt x="290689" y="136527"/>
                    <a:pt x="265600" y="194013"/>
                  </a:cubicBezTo>
                  <a:lnTo>
                    <a:pt x="9584" y="189192"/>
                  </a:lnTo>
                  <a:cubicBezTo>
                    <a:pt x="-13323" y="130803"/>
                    <a:pt x="5843" y="64308"/>
                    <a:pt x="56314" y="27069"/>
                  </a:cubicBezTo>
                  <a:cubicBezTo>
                    <a:pt x="81549" y="8449"/>
                    <a:pt x="111464" y="-535"/>
                    <a:pt x="141200" y="2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70ADF4F-1E08-6049-22EB-0DCBFA3076AB}"/>
                </a:ext>
              </a:extLst>
            </p:cNvPr>
            <p:cNvSpPr/>
            <p:nvPr/>
          </p:nvSpPr>
          <p:spPr>
            <a:xfrm>
              <a:off x="4728187" y="3315386"/>
              <a:ext cx="280115" cy="111019"/>
            </a:xfrm>
            <a:custGeom>
              <a:avLst/>
              <a:gdLst>
                <a:gd name="connsiteX0" fmla="*/ 231014 w 280115"/>
                <a:gd name="connsiteY0" fmla="*/ 59 h 111019"/>
                <a:gd name="connsiteX1" fmla="*/ 279677 w 280115"/>
                <a:gd name="connsiteY1" fmla="*/ 18099 h 111019"/>
                <a:gd name="connsiteX2" fmla="*/ 151046 w 280115"/>
                <a:gd name="connsiteY2" fmla="*/ 96519 h 111019"/>
                <a:gd name="connsiteX3" fmla="*/ 438 w 280115"/>
                <a:gd name="connsiteY3" fmla="*/ 92921 h 111019"/>
                <a:gd name="connsiteX4" fmla="*/ 129070 w 280115"/>
                <a:gd name="connsiteY4" fmla="*/ 14502 h 111019"/>
                <a:gd name="connsiteX5" fmla="*/ 231014 w 280115"/>
                <a:gd name="connsiteY5" fmla="*/ 59 h 11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115" h="111019">
                  <a:moveTo>
                    <a:pt x="231014" y="59"/>
                  </a:moveTo>
                  <a:cubicBezTo>
                    <a:pt x="258269" y="710"/>
                    <a:pt x="276643" y="6775"/>
                    <a:pt x="279677" y="18099"/>
                  </a:cubicBezTo>
                  <a:cubicBezTo>
                    <a:pt x="285746" y="40747"/>
                    <a:pt x="228156" y="75857"/>
                    <a:pt x="151046" y="96519"/>
                  </a:cubicBezTo>
                  <a:cubicBezTo>
                    <a:pt x="73936" y="117180"/>
                    <a:pt x="6507" y="115569"/>
                    <a:pt x="438" y="92921"/>
                  </a:cubicBezTo>
                  <a:cubicBezTo>
                    <a:pt x="-5631" y="70273"/>
                    <a:pt x="51960" y="35163"/>
                    <a:pt x="129070" y="14502"/>
                  </a:cubicBezTo>
                  <a:cubicBezTo>
                    <a:pt x="167625" y="4171"/>
                    <a:pt x="203759" y="-592"/>
                    <a:pt x="231014" y="5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6A743328-E40A-9F2C-CCEA-033DF059BF70}"/>
                </a:ext>
              </a:extLst>
            </p:cNvPr>
            <p:cNvSpPr/>
            <p:nvPr/>
          </p:nvSpPr>
          <p:spPr>
            <a:xfrm>
              <a:off x="5424745" y="3315386"/>
              <a:ext cx="280117" cy="111019"/>
            </a:xfrm>
            <a:custGeom>
              <a:avLst/>
              <a:gdLst>
                <a:gd name="connsiteX0" fmla="*/ 49103 w 280117"/>
                <a:gd name="connsiteY0" fmla="*/ 59 h 111019"/>
                <a:gd name="connsiteX1" fmla="*/ 151047 w 280117"/>
                <a:gd name="connsiteY1" fmla="*/ 14502 h 111019"/>
                <a:gd name="connsiteX2" fmla="*/ 279679 w 280117"/>
                <a:gd name="connsiteY2" fmla="*/ 92921 h 111019"/>
                <a:gd name="connsiteX3" fmla="*/ 129071 w 280117"/>
                <a:gd name="connsiteY3" fmla="*/ 96519 h 111019"/>
                <a:gd name="connsiteX4" fmla="*/ 439 w 280117"/>
                <a:gd name="connsiteY4" fmla="*/ 18099 h 111019"/>
                <a:gd name="connsiteX5" fmla="*/ 49103 w 280117"/>
                <a:gd name="connsiteY5" fmla="*/ 59 h 11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0117" h="111019">
                  <a:moveTo>
                    <a:pt x="49103" y="59"/>
                  </a:moveTo>
                  <a:cubicBezTo>
                    <a:pt x="76357" y="-592"/>
                    <a:pt x="112492" y="4171"/>
                    <a:pt x="151047" y="14502"/>
                  </a:cubicBezTo>
                  <a:cubicBezTo>
                    <a:pt x="228157" y="35163"/>
                    <a:pt x="285748" y="70273"/>
                    <a:pt x="279679" y="92921"/>
                  </a:cubicBezTo>
                  <a:cubicBezTo>
                    <a:pt x="273610" y="115569"/>
                    <a:pt x="206180" y="117180"/>
                    <a:pt x="129071" y="96519"/>
                  </a:cubicBezTo>
                  <a:cubicBezTo>
                    <a:pt x="51961" y="75857"/>
                    <a:pt x="-5630" y="40747"/>
                    <a:pt x="439" y="18099"/>
                  </a:cubicBezTo>
                  <a:cubicBezTo>
                    <a:pt x="3474" y="6775"/>
                    <a:pt x="21848" y="710"/>
                    <a:pt x="49103" y="5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CD78BB6-7578-5798-2039-59AB014103EE}"/>
              </a:ext>
            </a:extLst>
          </p:cNvPr>
          <p:cNvGrpSpPr/>
          <p:nvPr/>
        </p:nvGrpSpPr>
        <p:grpSpPr>
          <a:xfrm>
            <a:off x="469318" y="836758"/>
            <a:ext cx="1503407" cy="1503407"/>
            <a:chOff x="411267" y="836758"/>
            <a:chExt cx="1503407" cy="1503407"/>
          </a:xfrm>
        </p:grpSpPr>
        <p:sp>
          <p:nvSpPr>
            <p:cNvPr id="76" name="円/楕円 254">
              <a:extLst>
                <a:ext uri="{FF2B5EF4-FFF2-40B4-BE49-F238E27FC236}">
                  <a16:creationId xmlns:a16="http://schemas.microsoft.com/office/drawing/2014/main" id="{B3726615-A0A6-3865-7D76-3EE849F148E9}"/>
                </a:ext>
              </a:extLst>
            </p:cNvPr>
            <p:cNvSpPr/>
            <p:nvPr/>
          </p:nvSpPr>
          <p:spPr>
            <a:xfrm>
              <a:off x="428211" y="853702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円/楕円 256">
              <a:extLst>
                <a:ext uri="{FF2B5EF4-FFF2-40B4-BE49-F238E27FC236}">
                  <a16:creationId xmlns:a16="http://schemas.microsoft.com/office/drawing/2014/main" id="{28BDC911-7CA8-EE0F-053C-078CC8337BD8}"/>
                </a:ext>
              </a:extLst>
            </p:cNvPr>
            <p:cNvSpPr/>
            <p:nvPr/>
          </p:nvSpPr>
          <p:spPr>
            <a:xfrm>
              <a:off x="475402" y="900894"/>
              <a:ext cx="1375136" cy="1375136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3CEDFF5C-86E8-F896-980E-6D69202C4B0F}"/>
                </a:ext>
              </a:extLst>
            </p:cNvPr>
            <p:cNvSpPr/>
            <p:nvPr/>
          </p:nvSpPr>
          <p:spPr>
            <a:xfrm>
              <a:off x="478447" y="900894"/>
              <a:ext cx="1369071" cy="640666"/>
            </a:xfrm>
            <a:custGeom>
              <a:avLst/>
              <a:gdLst>
                <a:gd name="connsiteX0" fmla="*/ 685222 w 1369071"/>
                <a:gd name="connsiteY0" fmla="*/ 1 h 640666"/>
                <a:gd name="connsiteX1" fmla="*/ 1032286 w 1369071"/>
                <a:gd name="connsiteY1" fmla="*/ 94432 h 640666"/>
                <a:gd name="connsiteX2" fmla="*/ 1367460 w 1369071"/>
                <a:gd name="connsiteY2" fmla="*/ 607799 h 640666"/>
                <a:gd name="connsiteX3" fmla="*/ 1369071 w 1369071"/>
                <a:gd name="connsiteY3" fmla="*/ 640666 h 640666"/>
                <a:gd name="connsiteX4" fmla="*/ 0 w 1369071"/>
                <a:gd name="connsiteY4" fmla="*/ 640666 h 640666"/>
                <a:gd name="connsiteX5" fmla="*/ 1749 w 1369071"/>
                <a:gd name="connsiteY5" fmla="*/ 606410 h 640666"/>
                <a:gd name="connsiteX6" fmla="*/ 337966 w 1369071"/>
                <a:gd name="connsiteY6" fmla="*/ 93726 h 640666"/>
                <a:gd name="connsiteX7" fmla="*/ 685222 w 1369071"/>
                <a:gd name="connsiteY7" fmla="*/ 1 h 640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071" h="640666">
                  <a:moveTo>
                    <a:pt x="685222" y="1"/>
                  </a:moveTo>
                  <a:cubicBezTo>
                    <a:pt x="805191" y="123"/>
                    <a:pt x="925128" y="31604"/>
                    <a:pt x="1032286" y="94432"/>
                  </a:cubicBezTo>
                  <a:cubicBezTo>
                    <a:pt x="1219813" y="204382"/>
                    <a:pt x="1342678" y="395366"/>
                    <a:pt x="1367460" y="607799"/>
                  </a:cubicBezTo>
                  <a:lnTo>
                    <a:pt x="1369071" y="640666"/>
                  </a:lnTo>
                  <a:lnTo>
                    <a:pt x="0" y="640666"/>
                  </a:lnTo>
                  <a:lnTo>
                    <a:pt x="1749" y="606410"/>
                  </a:lnTo>
                  <a:cubicBezTo>
                    <a:pt x="26962" y="394027"/>
                    <a:pt x="150217" y="203294"/>
                    <a:pt x="337966" y="93726"/>
                  </a:cubicBezTo>
                  <a:cubicBezTo>
                    <a:pt x="445252" y="31116"/>
                    <a:pt x="565253" y="-121"/>
                    <a:pt x="685222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ドーナツ 255">
              <a:extLst>
                <a:ext uri="{FF2B5EF4-FFF2-40B4-BE49-F238E27FC236}">
                  <a16:creationId xmlns:a16="http://schemas.microsoft.com/office/drawing/2014/main" id="{CEC0967F-E10B-6575-77E7-8826DB3456E4}"/>
                </a:ext>
              </a:extLst>
            </p:cNvPr>
            <p:cNvSpPr/>
            <p:nvPr/>
          </p:nvSpPr>
          <p:spPr>
            <a:xfrm>
              <a:off x="411267" y="836758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円/楕円 175">
              <a:extLst>
                <a:ext uri="{FF2B5EF4-FFF2-40B4-BE49-F238E27FC236}">
                  <a16:creationId xmlns:a16="http://schemas.microsoft.com/office/drawing/2014/main" id="{7052156F-9339-6FCB-8BF5-9B27CFE360EE}"/>
                </a:ext>
              </a:extLst>
            </p:cNvPr>
            <p:cNvSpPr/>
            <p:nvPr/>
          </p:nvSpPr>
          <p:spPr>
            <a:xfrm>
              <a:off x="711377" y="1644479"/>
              <a:ext cx="206472" cy="19235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円/楕円 176">
              <a:extLst>
                <a:ext uri="{FF2B5EF4-FFF2-40B4-BE49-F238E27FC236}">
                  <a16:creationId xmlns:a16="http://schemas.microsoft.com/office/drawing/2014/main" id="{6FA272CE-AF2A-5E0D-3FAF-939ABE3C94FB}"/>
                </a:ext>
              </a:extLst>
            </p:cNvPr>
            <p:cNvSpPr/>
            <p:nvPr/>
          </p:nvSpPr>
          <p:spPr>
            <a:xfrm>
              <a:off x="1407936" y="1644479"/>
              <a:ext cx="206472" cy="19235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5DFD2EE3-B3D6-A24F-F4C2-13AF08B22E74}"/>
                </a:ext>
              </a:extLst>
            </p:cNvPr>
            <p:cNvSpPr/>
            <p:nvPr/>
          </p:nvSpPr>
          <p:spPr>
            <a:xfrm>
              <a:off x="990402" y="1946251"/>
              <a:ext cx="339502" cy="234900"/>
            </a:xfrm>
            <a:custGeom>
              <a:avLst/>
              <a:gdLst>
                <a:gd name="connsiteX0" fmla="*/ 326486 w 339502"/>
                <a:gd name="connsiteY0" fmla="*/ 0 h 234900"/>
                <a:gd name="connsiteX1" fmla="*/ 273257 w 339502"/>
                <a:gd name="connsiteY1" fmla="*/ 199690 h 234900"/>
                <a:gd name="connsiteX2" fmla="*/ 66595 w 339502"/>
                <a:gd name="connsiteY2" fmla="*/ 199958 h 234900"/>
                <a:gd name="connsiteX3" fmla="*/ 12848 w 339502"/>
                <a:gd name="connsiteY3" fmla="*/ 407 h 234900"/>
                <a:gd name="connsiteX4" fmla="*/ 326486 w 339502"/>
                <a:gd name="connsiteY4" fmla="*/ 0 h 23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02" h="234900">
                  <a:moveTo>
                    <a:pt x="326486" y="0"/>
                  </a:moveTo>
                  <a:cubicBezTo>
                    <a:pt x="355978" y="70940"/>
                    <a:pt x="334145" y="152843"/>
                    <a:pt x="273257" y="199690"/>
                  </a:cubicBezTo>
                  <a:cubicBezTo>
                    <a:pt x="212368" y="246537"/>
                    <a:pt x="127605" y="246647"/>
                    <a:pt x="66595" y="199958"/>
                  </a:cubicBezTo>
                  <a:cubicBezTo>
                    <a:pt x="5584" y="153268"/>
                    <a:pt x="-16460" y="71422"/>
                    <a:pt x="12848" y="407"/>
                  </a:cubicBezTo>
                  <a:lnTo>
                    <a:pt x="32648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1F005BB3-5153-19A9-FDBC-B1D6634ED938}"/>
                </a:ext>
              </a:extLst>
            </p:cNvPr>
            <p:cNvSpPr/>
            <p:nvPr/>
          </p:nvSpPr>
          <p:spPr>
            <a:xfrm>
              <a:off x="1019909" y="1156040"/>
              <a:ext cx="286122" cy="286122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3860FBF-7F66-C57C-7722-82B8C1B3BAF0}"/>
              </a:ext>
            </a:extLst>
          </p:cNvPr>
          <p:cNvGrpSpPr/>
          <p:nvPr/>
        </p:nvGrpSpPr>
        <p:grpSpPr>
          <a:xfrm>
            <a:off x="7971065" y="836758"/>
            <a:ext cx="1503407" cy="1503407"/>
            <a:chOff x="7980590" y="836758"/>
            <a:chExt cx="1503407" cy="1503407"/>
          </a:xfrm>
        </p:grpSpPr>
        <p:sp>
          <p:nvSpPr>
            <p:cNvPr id="85" name="円/楕円 185">
              <a:extLst>
                <a:ext uri="{FF2B5EF4-FFF2-40B4-BE49-F238E27FC236}">
                  <a16:creationId xmlns:a16="http://schemas.microsoft.com/office/drawing/2014/main" id="{35EA0A4A-7BC0-AE17-AFA4-2C83929B6DD4}"/>
                </a:ext>
              </a:extLst>
            </p:cNvPr>
            <p:cNvSpPr/>
            <p:nvPr/>
          </p:nvSpPr>
          <p:spPr>
            <a:xfrm>
              <a:off x="7997534" y="853702"/>
              <a:ext cx="1469520" cy="1469519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187">
              <a:extLst>
                <a:ext uri="{FF2B5EF4-FFF2-40B4-BE49-F238E27FC236}">
                  <a16:creationId xmlns:a16="http://schemas.microsoft.com/office/drawing/2014/main" id="{3325AD72-906E-C862-C130-C4354B97E6A9}"/>
                </a:ext>
              </a:extLst>
            </p:cNvPr>
            <p:cNvSpPr/>
            <p:nvPr/>
          </p:nvSpPr>
          <p:spPr>
            <a:xfrm>
              <a:off x="8044725" y="900894"/>
              <a:ext cx="1375136" cy="1375136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FEED2F78-67E9-013D-ADB9-0D303BF86B02}"/>
                </a:ext>
              </a:extLst>
            </p:cNvPr>
            <p:cNvSpPr/>
            <p:nvPr/>
          </p:nvSpPr>
          <p:spPr>
            <a:xfrm>
              <a:off x="8047770" y="900895"/>
              <a:ext cx="1369071" cy="640665"/>
            </a:xfrm>
            <a:custGeom>
              <a:avLst/>
              <a:gdLst>
                <a:gd name="connsiteX0" fmla="*/ 685222 w 1369071"/>
                <a:gd name="connsiteY0" fmla="*/ 1 h 640665"/>
                <a:gd name="connsiteX1" fmla="*/ 1032286 w 1369071"/>
                <a:gd name="connsiteY1" fmla="*/ 94432 h 640665"/>
                <a:gd name="connsiteX2" fmla="*/ 1367460 w 1369071"/>
                <a:gd name="connsiteY2" fmla="*/ 607799 h 640665"/>
                <a:gd name="connsiteX3" fmla="*/ 1369071 w 1369071"/>
                <a:gd name="connsiteY3" fmla="*/ 640665 h 640665"/>
                <a:gd name="connsiteX4" fmla="*/ 0 w 1369071"/>
                <a:gd name="connsiteY4" fmla="*/ 640665 h 640665"/>
                <a:gd name="connsiteX5" fmla="*/ 1749 w 1369071"/>
                <a:gd name="connsiteY5" fmla="*/ 606410 h 640665"/>
                <a:gd name="connsiteX6" fmla="*/ 337966 w 1369071"/>
                <a:gd name="connsiteY6" fmla="*/ 93726 h 640665"/>
                <a:gd name="connsiteX7" fmla="*/ 685222 w 1369071"/>
                <a:gd name="connsiteY7" fmla="*/ 1 h 64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9071" h="640665">
                  <a:moveTo>
                    <a:pt x="685222" y="1"/>
                  </a:moveTo>
                  <a:cubicBezTo>
                    <a:pt x="805190" y="123"/>
                    <a:pt x="925128" y="31604"/>
                    <a:pt x="1032286" y="94432"/>
                  </a:cubicBezTo>
                  <a:cubicBezTo>
                    <a:pt x="1219812" y="204382"/>
                    <a:pt x="1342677" y="395366"/>
                    <a:pt x="1367460" y="607799"/>
                  </a:cubicBezTo>
                  <a:lnTo>
                    <a:pt x="1369071" y="640665"/>
                  </a:lnTo>
                  <a:lnTo>
                    <a:pt x="0" y="640665"/>
                  </a:lnTo>
                  <a:lnTo>
                    <a:pt x="1749" y="606410"/>
                  </a:lnTo>
                  <a:cubicBezTo>
                    <a:pt x="26962" y="394027"/>
                    <a:pt x="150217" y="203294"/>
                    <a:pt x="337966" y="93726"/>
                  </a:cubicBezTo>
                  <a:cubicBezTo>
                    <a:pt x="445250" y="31116"/>
                    <a:pt x="565252" y="-121"/>
                    <a:pt x="685222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ドーナツ 186">
              <a:extLst>
                <a:ext uri="{FF2B5EF4-FFF2-40B4-BE49-F238E27FC236}">
                  <a16:creationId xmlns:a16="http://schemas.microsoft.com/office/drawing/2014/main" id="{E1FF6EB1-669C-EB43-AA42-6A8E0A0E3897}"/>
                </a:ext>
              </a:extLst>
            </p:cNvPr>
            <p:cNvSpPr/>
            <p:nvPr/>
          </p:nvSpPr>
          <p:spPr>
            <a:xfrm>
              <a:off x="7980590" y="836758"/>
              <a:ext cx="1503407" cy="1503407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4F247ED3-386C-81D8-2C91-5DE9943CDCE9}"/>
                </a:ext>
              </a:extLst>
            </p:cNvPr>
            <p:cNvSpPr/>
            <p:nvPr/>
          </p:nvSpPr>
          <p:spPr>
            <a:xfrm>
              <a:off x="8525126" y="1888578"/>
              <a:ext cx="408700" cy="283194"/>
            </a:xfrm>
            <a:custGeom>
              <a:avLst/>
              <a:gdLst>
                <a:gd name="connsiteX0" fmla="*/ 203633 w 408700"/>
                <a:gd name="connsiteY0" fmla="*/ 2 h 283194"/>
                <a:gd name="connsiteX1" fmla="*/ 328172 w 408700"/>
                <a:gd name="connsiteY1" fmla="*/ 41790 h 283194"/>
                <a:gd name="connsiteX2" fmla="*/ 393405 w 408700"/>
                <a:gd name="connsiteY2" fmla="*/ 281869 h 283194"/>
                <a:gd name="connsiteX3" fmla="*/ 15844 w 408700"/>
                <a:gd name="connsiteY3" fmla="*/ 283194 h 283194"/>
                <a:gd name="connsiteX4" fmla="*/ 79390 w 408700"/>
                <a:gd name="connsiteY4" fmla="*/ 42663 h 283194"/>
                <a:gd name="connsiteX5" fmla="*/ 203633 w 408700"/>
                <a:gd name="connsiteY5" fmla="*/ 2 h 28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8700" h="283194">
                  <a:moveTo>
                    <a:pt x="203633" y="2"/>
                  </a:moveTo>
                  <a:cubicBezTo>
                    <a:pt x="247485" y="-152"/>
                    <a:pt x="291387" y="13769"/>
                    <a:pt x="328172" y="41790"/>
                  </a:cubicBezTo>
                  <a:cubicBezTo>
                    <a:pt x="401741" y="97833"/>
                    <a:pt x="428497" y="196302"/>
                    <a:pt x="393405" y="281869"/>
                  </a:cubicBezTo>
                  <a:lnTo>
                    <a:pt x="15844" y="283194"/>
                  </a:lnTo>
                  <a:cubicBezTo>
                    <a:pt x="-19847" y="197875"/>
                    <a:pt x="6216" y="99221"/>
                    <a:pt x="79390" y="42663"/>
                  </a:cubicBezTo>
                  <a:cubicBezTo>
                    <a:pt x="115977" y="14384"/>
                    <a:pt x="159780" y="156"/>
                    <a:pt x="203633" y="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9BFD22D9-D0DC-30BB-D63D-9E7040E8F7FA}"/>
                </a:ext>
              </a:extLst>
            </p:cNvPr>
            <p:cNvSpPr/>
            <p:nvPr/>
          </p:nvSpPr>
          <p:spPr bwMode="auto">
            <a:xfrm>
              <a:off x="8272601" y="1643018"/>
              <a:ext cx="275290" cy="275290"/>
            </a:xfrm>
            <a:custGeom>
              <a:avLst/>
              <a:gdLst>
                <a:gd name="connsiteX0" fmla="*/ 66744 w 275290"/>
                <a:gd name="connsiteY0" fmla="*/ 0 h 275290"/>
                <a:gd name="connsiteX1" fmla="*/ 137645 w 275290"/>
                <a:gd name="connsiteY1" fmla="*/ 70901 h 275290"/>
                <a:gd name="connsiteX2" fmla="*/ 208546 w 275290"/>
                <a:gd name="connsiteY2" fmla="*/ 0 h 275290"/>
                <a:gd name="connsiteX3" fmla="*/ 275290 w 275290"/>
                <a:gd name="connsiteY3" fmla="*/ 66744 h 275290"/>
                <a:gd name="connsiteX4" fmla="*/ 204389 w 275290"/>
                <a:gd name="connsiteY4" fmla="*/ 137645 h 275290"/>
                <a:gd name="connsiteX5" fmla="*/ 275290 w 275290"/>
                <a:gd name="connsiteY5" fmla="*/ 208546 h 275290"/>
                <a:gd name="connsiteX6" fmla="*/ 208546 w 275290"/>
                <a:gd name="connsiteY6" fmla="*/ 275290 h 275290"/>
                <a:gd name="connsiteX7" fmla="*/ 137645 w 275290"/>
                <a:gd name="connsiteY7" fmla="*/ 204389 h 275290"/>
                <a:gd name="connsiteX8" fmla="*/ 66744 w 275290"/>
                <a:gd name="connsiteY8" fmla="*/ 275290 h 275290"/>
                <a:gd name="connsiteX9" fmla="*/ 0 w 275290"/>
                <a:gd name="connsiteY9" fmla="*/ 208546 h 275290"/>
                <a:gd name="connsiteX10" fmla="*/ 70901 w 275290"/>
                <a:gd name="connsiteY10" fmla="*/ 137645 h 275290"/>
                <a:gd name="connsiteX11" fmla="*/ 0 w 275290"/>
                <a:gd name="connsiteY11" fmla="*/ 66744 h 275290"/>
                <a:gd name="connsiteX12" fmla="*/ 66744 w 275290"/>
                <a:gd name="connsiteY12" fmla="*/ 0 h 27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290" h="275290">
                  <a:moveTo>
                    <a:pt x="66744" y="0"/>
                  </a:moveTo>
                  <a:lnTo>
                    <a:pt x="137645" y="70901"/>
                  </a:lnTo>
                  <a:lnTo>
                    <a:pt x="208546" y="0"/>
                  </a:lnTo>
                  <a:lnTo>
                    <a:pt x="275290" y="66744"/>
                  </a:lnTo>
                  <a:lnTo>
                    <a:pt x="204389" y="137645"/>
                  </a:lnTo>
                  <a:lnTo>
                    <a:pt x="275290" y="208546"/>
                  </a:lnTo>
                  <a:lnTo>
                    <a:pt x="208546" y="275290"/>
                  </a:lnTo>
                  <a:lnTo>
                    <a:pt x="137645" y="204389"/>
                  </a:lnTo>
                  <a:lnTo>
                    <a:pt x="66744" y="275290"/>
                  </a:lnTo>
                  <a:lnTo>
                    <a:pt x="0" y="208546"/>
                  </a:lnTo>
                  <a:lnTo>
                    <a:pt x="70901" y="137645"/>
                  </a:lnTo>
                  <a:lnTo>
                    <a:pt x="0" y="66744"/>
                  </a:lnTo>
                  <a:lnTo>
                    <a:pt x="6674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27619329-6F5A-2EA6-BB0D-A702B94A6858}"/>
                </a:ext>
              </a:extLst>
            </p:cNvPr>
            <p:cNvSpPr/>
            <p:nvPr/>
          </p:nvSpPr>
          <p:spPr bwMode="auto">
            <a:xfrm>
              <a:off x="8953321" y="1643018"/>
              <a:ext cx="275290" cy="275290"/>
            </a:xfrm>
            <a:custGeom>
              <a:avLst/>
              <a:gdLst>
                <a:gd name="connsiteX0" fmla="*/ 66744 w 275290"/>
                <a:gd name="connsiteY0" fmla="*/ 0 h 275290"/>
                <a:gd name="connsiteX1" fmla="*/ 137645 w 275290"/>
                <a:gd name="connsiteY1" fmla="*/ 70901 h 275290"/>
                <a:gd name="connsiteX2" fmla="*/ 208546 w 275290"/>
                <a:gd name="connsiteY2" fmla="*/ 0 h 275290"/>
                <a:gd name="connsiteX3" fmla="*/ 275290 w 275290"/>
                <a:gd name="connsiteY3" fmla="*/ 66744 h 275290"/>
                <a:gd name="connsiteX4" fmla="*/ 204389 w 275290"/>
                <a:gd name="connsiteY4" fmla="*/ 137645 h 275290"/>
                <a:gd name="connsiteX5" fmla="*/ 275290 w 275290"/>
                <a:gd name="connsiteY5" fmla="*/ 208546 h 275290"/>
                <a:gd name="connsiteX6" fmla="*/ 208546 w 275290"/>
                <a:gd name="connsiteY6" fmla="*/ 275290 h 275290"/>
                <a:gd name="connsiteX7" fmla="*/ 137645 w 275290"/>
                <a:gd name="connsiteY7" fmla="*/ 204389 h 275290"/>
                <a:gd name="connsiteX8" fmla="*/ 66744 w 275290"/>
                <a:gd name="connsiteY8" fmla="*/ 275290 h 275290"/>
                <a:gd name="connsiteX9" fmla="*/ 0 w 275290"/>
                <a:gd name="connsiteY9" fmla="*/ 208546 h 275290"/>
                <a:gd name="connsiteX10" fmla="*/ 70901 w 275290"/>
                <a:gd name="connsiteY10" fmla="*/ 137645 h 275290"/>
                <a:gd name="connsiteX11" fmla="*/ 0 w 275290"/>
                <a:gd name="connsiteY11" fmla="*/ 66744 h 275290"/>
                <a:gd name="connsiteX12" fmla="*/ 66744 w 275290"/>
                <a:gd name="connsiteY12" fmla="*/ 0 h 27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75290" h="275290">
                  <a:moveTo>
                    <a:pt x="66744" y="0"/>
                  </a:moveTo>
                  <a:lnTo>
                    <a:pt x="137645" y="70901"/>
                  </a:lnTo>
                  <a:lnTo>
                    <a:pt x="208546" y="0"/>
                  </a:lnTo>
                  <a:lnTo>
                    <a:pt x="275290" y="66744"/>
                  </a:lnTo>
                  <a:lnTo>
                    <a:pt x="204389" y="137645"/>
                  </a:lnTo>
                  <a:lnTo>
                    <a:pt x="275290" y="208546"/>
                  </a:lnTo>
                  <a:lnTo>
                    <a:pt x="208546" y="275290"/>
                  </a:lnTo>
                  <a:lnTo>
                    <a:pt x="137645" y="204389"/>
                  </a:lnTo>
                  <a:lnTo>
                    <a:pt x="66744" y="275290"/>
                  </a:lnTo>
                  <a:lnTo>
                    <a:pt x="0" y="208546"/>
                  </a:lnTo>
                  <a:lnTo>
                    <a:pt x="70901" y="137645"/>
                  </a:lnTo>
                  <a:lnTo>
                    <a:pt x="0" y="66744"/>
                  </a:lnTo>
                  <a:lnTo>
                    <a:pt x="66744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D8F5E2F-0856-CAED-71C4-0140A426ACCF}"/>
                </a:ext>
              </a:extLst>
            </p:cNvPr>
            <p:cNvSpPr/>
            <p:nvPr/>
          </p:nvSpPr>
          <p:spPr>
            <a:xfrm>
              <a:off x="8589232" y="1156040"/>
              <a:ext cx="286122" cy="286122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211485B-1477-8436-D00A-3AA96ED52638}"/>
              </a:ext>
            </a:extLst>
          </p:cNvPr>
          <p:cNvGrpSpPr/>
          <p:nvPr/>
        </p:nvGrpSpPr>
        <p:grpSpPr>
          <a:xfrm>
            <a:off x="2342563" y="842450"/>
            <a:ext cx="1497716" cy="1497716"/>
            <a:chOff x="2485485" y="842450"/>
            <a:chExt cx="1497716" cy="1497716"/>
          </a:xfrm>
        </p:grpSpPr>
        <p:sp>
          <p:nvSpPr>
            <p:cNvPr id="94" name="円/楕円 170">
              <a:extLst>
                <a:ext uri="{FF2B5EF4-FFF2-40B4-BE49-F238E27FC236}">
                  <a16:creationId xmlns:a16="http://schemas.microsoft.com/office/drawing/2014/main" id="{4E775277-91E7-869A-ED87-355005DBECB4}"/>
                </a:ext>
              </a:extLst>
            </p:cNvPr>
            <p:cNvSpPr/>
            <p:nvPr/>
          </p:nvSpPr>
          <p:spPr>
            <a:xfrm>
              <a:off x="2502364" y="85933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ドーナツ 171">
              <a:extLst>
                <a:ext uri="{FF2B5EF4-FFF2-40B4-BE49-F238E27FC236}">
                  <a16:creationId xmlns:a16="http://schemas.microsoft.com/office/drawing/2014/main" id="{B565CC12-7471-D2D3-8982-D09F44B458D8}"/>
                </a:ext>
              </a:extLst>
            </p:cNvPr>
            <p:cNvSpPr/>
            <p:nvPr/>
          </p:nvSpPr>
          <p:spPr>
            <a:xfrm>
              <a:off x="2485485" y="84245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円/楕円 172">
              <a:extLst>
                <a:ext uri="{FF2B5EF4-FFF2-40B4-BE49-F238E27FC236}">
                  <a16:creationId xmlns:a16="http://schemas.microsoft.com/office/drawing/2014/main" id="{F08DDAFD-954C-8829-0446-717466985072}"/>
                </a:ext>
              </a:extLst>
            </p:cNvPr>
            <p:cNvSpPr/>
            <p:nvPr/>
          </p:nvSpPr>
          <p:spPr>
            <a:xfrm>
              <a:off x="2549377" y="906343"/>
              <a:ext cx="1369931" cy="1369930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00B99F8F-516A-831A-8228-1870710285B1}"/>
                </a:ext>
              </a:extLst>
            </p:cNvPr>
            <p:cNvSpPr/>
            <p:nvPr/>
          </p:nvSpPr>
          <p:spPr>
            <a:xfrm>
              <a:off x="2552565" y="906344"/>
              <a:ext cx="1363588" cy="635216"/>
            </a:xfrm>
            <a:custGeom>
              <a:avLst/>
              <a:gdLst>
                <a:gd name="connsiteX0" fmla="*/ 682475 w 1363588"/>
                <a:gd name="connsiteY0" fmla="*/ 1 h 635216"/>
                <a:gd name="connsiteX1" fmla="*/ 1028226 w 1363588"/>
                <a:gd name="connsiteY1" fmla="*/ 94075 h 635216"/>
                <a:gd name="connsiteX2" fmla="*/ 1362131 w 1363588"/>
                <a:gd name="connsiteY2" fmla="*/ 605499 h 635216"/>
                <a:gd name="connsiteX3" fmla="*/ 1363588 w 1363588"/>
                <a:gd name="connsiteY3" fmla="*/ 635216 h 635216"/>
                <a:gd name="connsiteX4" fmla="*/ 0 w 1363588"/>
                <a:gd name="connsiteY4" fmla="*/ 635216 h 635216"/>
                <a:gd name="connsiteX5" fmla="*/ 1588 w 1363588"/>
                <a:gd name="connsiteY5" fmla="*/ 604114 h 635216"/>
                <a:gd name="connsiteX6" fmla="*/ 336533 w 1363588"/>
                <a:gd name="connsiteY6" fmla="*/ 93371 h 635216"/>
                <a:gd name="connsiteX7" fmla="*/ 682475 w 1363588"/>
                <a:gd name="connsiteY7" fmla="*/ 1 h 635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3588" h="635216">
                  <a:moveTo>
                    <a:pt x="682475" y="1"/>
                  </a:moveTo>
                  <a:cubicBezTo>
                    <a:pt x="801990" y="122"/>
                    <a:pt x="921474" y="31485"/>
                    <a:pt x="1028226" y="94075"/>
                  </a:cubicBezTo>
                  <a:cubicBezTo>
                    <a:pt x="1215043" y="203608"/>
                    <a:pt x="1337444" y="393869"/>
                    <a:pt x="1362131" y="605499"/>
                  </a:cubicBezTo>
                  <a:lnTo>
                    <a:pt x="1363588" y="635216"/>
                  </a:lnTo>
                  <a:lnTo>
                    <a:pt x="0" y="635216"/>
                  </a:lnTo>
                  <a:lnTo>
                    <a:pt x="1588" y="604114"/>
                  </a:lnTo>
                  <a:cubicBezTo>
                    <a:pt x="26706" y="392535"/>
                    <a:pt x="149494" y="202524"/>
                    <a:pt x="336533" y="93371"/>
                  </a:cubicBezTo>
                  <a:cubicBezTo>
                    <a:pt x="443413" y="30998"/>
                    <a:pt x="562960" y="-121"/>
                    <a:pt x="682475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円/楕円 175">
              <a:extLst>
                <a:ext uri="{FF2B5EF4-FFF2-40B4-BE49-F238E27FC236}">
                  <a16:creationId xmlns:a16="http://schemas.microsoft.com/office/drawing/2014/main" id="{01B85A50-1300-240A-3BBC-38307C628E8A}"/>
                </a:ext>
              </a:extLst>
            </p:cNvPr>
            <p:cNvSpPr/>
            <p:nvPr/>
          </p:nvSpPr>
          <p:spPr>
            <a:xfrm>
              <a:off x="2791429" y="1681610"/>
              <a:ext cx="206472" cy="11809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円/楕円 176">
              <a:extLst>
                <a:ext uri="{FF2B5EF4-FFF2-40B4-BE49-F238E27FC236}">
                  <a16:creationId xmlns:a16="http://schemas.microsoft.com/office/drawing/2014/main" id="{A6028CAB-2BB5-330A-BEA6-9FAB1840357D}"/>
                </a:ext>
              </a:extLst>
            </p:cNvPr>
            <p:cNvSpPr/>
            <p:nvPr/>
          </p:nvSpPr>
          <p:spPr>
            <a:xfrm>
              <a:off x="3487988" y="1681610"/>
              <a:ext cx="206472" cy="11809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16E959D0-43DA-200B-E47C-074F9EE6CD55}"/>
                </a:ext>
              </a:extLst>
            </p:cNvPr>
            <p:cNvSpPr/>
            <p:nvPr/>
          </p:nvSpPr>
          <p:spPr>
            <a:xfrm>
              <a:off x="3133337" y="2002475"/>
              <a:ext cx="196398" cy="137470"/>
            </a:xfrm>
            <a:custGeom>
              <a:avLst/>
              <a:gdLst>
                <a:gd name="connsiteX0" fmla="*/ 100049 w 196398"/>
                <a:gd name="connsiteY0" fmla="*/ 18 h 137470"/>
                <a:gd name="connsiteX1" fmla="*/ 159432 w 196398"/>
                <a:gd name="connsiteY1" fmla="*/ 21431 h 137470"/>
                <a:gd name="connsiteX2" fmla="*/ 188194 w 196398"/>
                <a:gd name="connsiteY2" fmla="*/ 137470 h 137470"/>
                <a:gd name="connsiteX3" fmla="*/ 6792 w 196398"/>
                <a:gd name="connsiteY3" fmla="*/ 134054 h 137470"/>
                <a:gd name="connsiteX4" fmla="*/ 39902 w 196398"/>
                <a:gd name="connsiteY4" fmla="*/ 19179 h 137470"/>
                <a:gd name="connsiteX5" fmla="*/ 100049 w 196398"/>
                <a:gd name="connsiteY5" fmla="*/ 18 h 1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398" h="137470">
                  <a:moveTo>
                    <a:pt x="100049" y="18"/>
                  </a:moveTo>
                  <a:cubicBezTo>
                    <a:pt x="121118" y="415"/>
                    <a:pt x="142061" y="7574"/>
                    <a:pt x="159432" y="21431"/>
                  </a:cubicBezTo>
                  <a:cubicBezTo>
                    <a:pt x="194174" y="49145"/>
                    <a:pt x="205972" y="96739"/>
                    <a:pt x="188194" y="137470"/>
                  </a:cubicBezTo>
                  <a:lnTo>
                    <a:pt x="6792" y="134054"/>
                  </a:lnTo>
                  <a:cubicBezTo>
                    <a:pt x="-9440" y="92682"/>
                    <a:pt x="4140" y="45565"/>
                    <a:pt x="39902" y="19179"/>
                  </a:cubicBezTo>
                  <a:cubicBezTo>
                    <a:pt x="57783" y="5987"/>
                    <a:pt x="78979" y="-379"/>
                    <a:pt x="100049" y="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C602F148-45A3-7376-2740-6BFC47024B9B}"/>
                </a:ext>
              </a:extLst>
            </p:cNvPr>
            <p:cNvSpPr/>
            <p:nvPr/>
          </p:nvSpPr>
          <p:spPr>
            <a:xfrm>
              <a:off x="3091822" y="1160388"/>
              <a:ext cx="285040" cy="285040"/>
            </a:xfrm>
            <a:custGeom>
              <a:avLst/>
              <a:gdLst>
                <a:gd name="connsiteX0" fmla="*/ 118856 w 372809"/>
                <a:gd name="connsiteY0" fmla="*/ 0 h 372809"/>
                <a:gd name="connsiteX1" fmla="*/ 253953 w 372809"/>
                <a:gd name="connsiteY1" fmla="*/ 0 h 372809"/>
                <a:gd name="connsiteX2" fmla="*/ 253953 w 372809"/>
                <a:gd name="connsiteY2" fmla="*/ 118856 h 372809"/>
                <a:gd name="connsiteX3" fmla="*/ 372809 w 372809"/>
                <a:gd name="connsiteY3" fmla="*/ 118856 h 372809"/>
                <a:gd name="connsiteX4" fmla="*/ 372809 w 372809"/>
                <a:gd name="connsiteY4" fmla="*/ 253953 h 372809"/>
                <a:gd name="connsiteX5" fmla="*/ 253953 w 372809"/>
                <a:gd name="connsiteY5" fmla="*/ 253953 h 372809"/>
                <a:gd name="connsiteX6" fmla="*/ 253953 w 372809"/>
                <a:gd name="connsiteY6" fmla="*/ 372809 h 372809"/>
                <a:gd name="connsiteX7" fmla="*/ 118856 w 372809"/>
                <a:gd name="connsiteY7" fmla="*/ 372809 h 372809"/>
                <a:gd name="connsiteX8" fmla="*/ 118856 w 372809"/>
                <a:gd name="connsiteY8" fmla="*/ 253953 h 372809"/>
                <a:gd name="connsiteX9" fmla="*/ 0 w 372809"/>
                <a:gd name="connsiteY9" fmla="*/ 253953 h 372809"/>
                <a:gd name="connsiteX10" fmla="*/ 0 w 372809"/>
                <a:gd name="connsiteY10" fmla="*/ 118856 h 372809"/>
                <a:gd name="connsiteX11" fmla="*/ 118856 w 372809"/>
                <a:gd name="connsiteY11" fmla="*/ 118856 h 372809"/>
                <a:gd name="connsiteX12" fmla="*/ 118856 w 372809"/>
                <a:gd name="connsiteY12" fmla="*/ 0 h 3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809" h="372809">
                  <a:moveTo>
                    <a:pt x="118856" y="0"/>
                  </a:moveTo>
                  <a:lnTo>
                    <a:pt x="253953" y="0"/>
                  </a:lnTo>
                  <a:lnTo>
                    <a:pt x="253953" y="118856"/>
                  </a:lnTo>
                  <a:lnTo>
                    <a:pt x="372809" y="118856"/>
                  </a:lnTo>
                  <a:lnTo>
                    <a:pt x="372809" y="253953"/>
                  </a:lnTo>
                  <a:lnTo>
                    <a:pt x="253953" y="253953"/>
                  </a:lnTo>
                  <a:lnTo>
                    <a:pt x="253953" y="372809"/>
                  </a:lnTo>
                  <a:lnTo>
                    <a:pt x="118856" y="372809"/>
                  </a:lnTo>
                  <a:lnTo>
                    <a:pt x="118856" y="253953"/>
                  </a:lnTo>
                  <a:lnTo>
                    <a:pt x="0" y="253953"/>
                  </a:lnTo>
                  <a:lnTo>
                    <a:pt x="0" y="118856"/>
                  </a:lnTo>
                  <a:lnTo>
                    <a:pt x="118856" y="118856"/>
                  </a:lnTo>
                  <a:lnTo>
                    <a:pt x="118856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7AE114E-2686-8D83-7FDD-995AAA31BE44}"/>
              </a:ext>
            </a:extLst>
          </p:cNvPr>
          <p:cNvGrpSpPr/>
          <p:nvPr/>
        </p:nvGrpSpPr>
        <p:grpSpPr>
          <a:xfrm>
            <a:off x="4211874" y="842450"/>
            <a:ext cx="1497716" cy="1497716"/>
            <a:chOff x="4466685" y="842450"/>
            <a:chExt cx="1497716" cy="1497716"/>
          </a:xfrm>
        </p:grpSpPr>
        <p:sp>
          <p:nvSpPr>
            <p:cNvPr id="103" name="円/楕円 170">
              <a:extLst>
                <a:ext uri="{FF2B5EF4-FFF2-40B4-BE49-F238E27FC236}">
                  <a16:creationId xmlns:a16="http://schemas.microsoft.com/office/drawing/2014/main" id="{3553102F-F575-569A-CE6E-245EF76EFB0A}"/>
                </a:ext>
              </a:extLst>
            </p:cNvPr>
            <p:cNvSpPr/>
            <p:nvPr/>
          </p:nvSpPr>
          <p:spPr>
            <a:xfrm>
              <a:off x="4483564" y="85933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ドーナツ 171">
              <a:extLst>
                <a:ext uri="{FF2B5EF4-FFF2-40B4-BE49-F238E27FC236}">
                  <a16:creationId xmlns:a16="http://schemas.microsoft.com/office/drawing/2014/main" id="{7AC4D3E9-9BC8-98C9-D31B-01C7F6AC5CCF}"/>
                </a:ext>
              </a:extLst>
            </p:cNvPr>
            <p:cNvSpPr/>
            <p:nvPr/>
          </p:nvSpPr>
          <p:spPr>
            <a:xfrm>
              <a:off x="4466685" y="84245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円/楕円 172">
              <a:extLst>
                <a:ext uri="{FF2B5EF4-FFF2-40B4-BE49-F238E27FC236}">
                  <a16:creationId xmlns:a16="http://schemas.microsoft.com/office/drawing/2014/main" id="{19A86A45-117A-0590-E7EA-7C487634DBBA}"/>
                </a:ext>
              </a:extLst>
            </p:cNvPr>
            <p:cNvSpPr/>
            <p:nvPr/>
          </p:nvSpPr>
          <p:spPr>
            <a:xfrm>
              <a:off x="4530577" y="906343"/>
              <a:ext cx="1369931" cy="1369930"/>
            </a:xfrm>
            <a:prstGeom prst="ellipse">
              <a:avLst/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4D170EA-415E-BDE9-E188-F749E84BF577}"/>
                </a:ext>
              </a:extLst>
            </p:cNvPr>
            <p:cNvSpPr/>
            <p:nvPr/>
          </p:nvSpPr>
          <p:spPr>
            <a:xfrm>
              <a:off x="4533765" y="906344"/>
              <a:ext cx="1363588" cy="635216"/>
            </a:xfrm>
            <a:custGeom>
              <a:avLst/>
              <a:gdLst>
                <a:gd name="connsiteX0" fmla="*/ 682475 w 1363588"/>
                <a:gd name="connsiteY0" fmla="*/ 1 h 635216"/>
                <a:gd name="connsiteX1" fmla="*/ 1028226 w 1363588"/>
                <a:gd name="connsiteY1" fmla="*/ 94075 h 635216"/>
                <a:gd name="connsiteX2" fmla="*/ 1362131 w 1363588"/>
                <a:gd name="connsiteY2" fmla="*/ 605499 h 635216"/>
                <a:gd name="connsiteX3" fmla="*/ 1363588 w 1363588"/>
                <a:gd name="connsiteY3" fmla="*/ 635216 h 635216"/>
                <a:gd name="connsiteX4" fmla="*/ 0 w 1363588"/>
                <a:gd name="connsiteY4" fmla="*/ 635216 h 635216"/>
                <a:gd name="connsiteX5" fmla="*/ 1588 w 1363588"/>
                <a:gd name="connsiteY5" fmla="*/ 604114 h 635216"/>
                <a:gd name="connsiteX6" fmla="*/ 336533 w 1363588"/>
                <a:gd name="connsiteY6" fmla="*/ 93371 h 635216"/>
                <a:gd name="connsiteX7" fmla="*/ 682475 w 1363588"/>
                <a:gd name="connsiteY7" fmla="*/ 1 h 635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3588" h="635216">
                  <a:moveTo>
                    <a:pt x="682475" y="1"/>
                  </a:moveTo>
                  <a:cubicBezTo>
                    <a:pt x="801990" y="122"/>
                    <a:pt x="921474" y="31485"/>
                    <a:pt x="1028226" y="94075"/>
                  </a:cubicBezTo>
                  <a:cubicBezTo>
                    <a:pt x="1215043" y="203608"/>
                    <a:pt x="1337444" y="393869"/>
                    <a:pt x="1362131" y="605499"/>
                  </a:cubicBezTo>
                  <a:lnTo>
                    <a:pt x="1363588" y="635216"/>
                  </a:lnTo>
                  <a:lnTo>
                    <a:pt x="0" y="635216"/>
                  </a:lnTo>
                  <a:lnTo>
                    <a:pt x="1588" y="604114"/>
                  </a:lnTo>
                  <a:cubicBezTo>
                    <a:pt x="26706" y="392535"/>
                    <a:pt x="149494" y="202524"/>
                    <a:pt x="336533" y="93371"/>
                  </a:cubicBezTo>
                  <a:cubicBezTo>
                    <a:pt x="443413" y="30998"/>
                    <a:pt x="562960" y="-121"/>
                    <a:pt x="682475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DA177FCB-949C-D7CD-05A2-013ACDC31580}"/>
                </a:ext>
              </a:extLst>
            </p:cNvPr>
            <p:cNvSpPr/>
            <p:nvPr/>
          </p:nvSpPr>
          <p:spPr>
            <a:xfrm>
              <a:off x="5074147" y="1962088"/>
              <a:ext cx="277178" cy="194013"/>
            </a:xfrm>
            <a:custGeom>
              <a:avLst/>
              <a:gdLst>
                <a:gd name="connsiteX0" fmla="*/ 141200 w 277178"/>
                <a:gd name="connsiteY0" fmla="*/ 25 h 194013"/>
                <a:gd name="connsiteX1" fmla="*/ 225007 w 277178"/>
                <a:gd name="connsiteY1" fmla="*/ 30245 h 194013"/>
                <a:gd name="connsiteX2" fmla="*/ 265600 w 277178"/>
                <a:gd name="connsiteY2" fmla="*/ 194013 h 194013"/>
                <a:gd name="connsiteX3" fmla="*/ 9584 w 277178"/>
                <a:gd name="connsiteY3" fmla="*/ 189192 h 194013"/>
                <a:gd name="connsiteX4" fmla="*/ 56314 w 277178"/>
                <a:gd name="connsiteY4" fmla="*/ 27069 h 194013"/>
                <a:gd name="connsiteX5" fmla="*/ 141200 w 277178"/>
                <a:gd name="connsiteY5" fmla="*/ 25 h 19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78" h="194013">
                  <a:moveTo>
                    <a:pt x="141200" y="25"/>
                  </a:moveTo>
                  <a:cubicBezTo>
                    <a:pt x="170935" y="585"/>
                    <a:pt x="200491" y="10689"/>
                    <a:pt x="225007" y="30245"/>
                  </a:cubicBezTo>
                  <a:cubicBezTo>
                    <a:pt x="274040" y="69358"/>
                    <a:pt x="290689" y="136527"/>
                    <a:pt x="265600" y="194013"/>
                  </a:cubicBezTo>
                  <a:lnTo>
                    <a:pt x="9584" y="189192"/>
                  </a:lnTo>
                  <a:cubicBezTo>
                    <a:pt x="-13323" y="130803"/>
                    <a:pt x="5843" y="64308"/>
                    <a:pt x="56314" y="27069"/>
                  </a:cubicBezTo>
                  <a:cubicBezTo>
                    <a:pt x="81549" y="8449"/>
                    <a:pt x="111464" y="-535"/>
                    <a:pt x="141200" y="2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07A80AC-7212-32C3-BC65-53693833817A}"/>
                </a:ext>
              </a:extLst>
            </p:cNvPr>
            <p:cNvSpPr/>
            <p:nvPr/>
          </p:nvSpPr>
          <p:spPr>
            <a:xfrm>
              <a:off x="4752015" y="1694591"/>
              <a:ext cx="232460" cy="92131"/>
            </a:xfrm>
            <a:custGeom>
              <a:avLst/>
              <a:gdLst>
                <a:gd name="connsiteX0" fmla="*/ 191711 w 232460"/>
                <a:gd name="connsiteY0" fmla="*/ 48 h 92131"/>
                <a:gd name="connsiteX1" fmla="*/ 232095 w 232460"/>
                <a:gd name="connsiteY1" fmla="*/ 15019 h 92131"/>
                <a:gd name="connsiteX2" fmla="*/ 125348 w 232460"/>
                <a:gd name="connsiteY2" fmla="*/ 80096 h 92131"/>
                <a:gd name="connsiteX3" fmla="*/ 364 w 232460"/>
                <a:gd name="connsiteY3" fmla="*/ 77111 h 92131"/>
                <a:gd name="connsiteX4" fmla="*/ 107111 w 232460"/>
                <a:gd name="connsiteY4" fmla="*/ 12033 h 92131"/>
                <a:gd name="connsiteX5" fmla="*/ 191711 w 232460"/>
                <a:gd name="connsiteY5" fmla="*/ 48 h 9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460" h="92131">
                  <a:moveTo>
                    <a:pt x="191711" y="48"/>
                  </a:moveTo>
                  <a:cubicBezTo>
                    <a:pt x="214329" y="588"/>
                    <a:pt x="229577" y="5621"/>
                    <a:pt x="232095" y="15019"/>
                  </a:cubicBezTo>
                  <a:cubicBezTo>
                    <a:pt x="237132" y="33814"/>
                    <a:pt x="189339" y="62950"/>
                    <a:pt x="125348" y="80096"/>
                  </a:cubicBezTo>
                  <a:cubicBezTo>
                    <a:pt x="61358" y="97243"/>
                    <a:pt x="5400" y="95906"/>
                    <a:pt x="364" y="77111"/>
                  </a:cubicBezTo>
                  <a:cubicBezTo>
                    <a:pt x="-4672" y="58316"/>
                    <a:pt x="43120" y="29180"/>
                    <a:pt x="107111" y="12033"/>
                  </a:cubicBezTo>
                  <a:cubicBezTo>
                    <a:pt x="139107" y="3460"/>
                    <a:pt x="169094" y="-492"/>
                    <a:pt x="191711" y="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350F0872-2015-A749-0B9E-96B8F340BA62}"/>
                </a:ext>
              </a:extLst>
            </p:cNvPr>
            <p:cNvSpPr/>
            <p:nvPr/>
          </p:nvSpPr>
          <p:spPr>
            <a:xfrm>
              <a:off x="5448574" y="1694591"/>
              <a:ext cx="232460" cy="92131"/>
            </a:xfrm>
            <a:custGeom>
              <a:avLst/>
              <a:gdLst>
                <a:gd name="connsiteX0" fmla="*/ 40748 w 232460"/>
                <a:gd name="connsiteY0" fmla="*/ 48 h 92131"/>
                <a:gd name="connsiteX1" fmla="*/ 125348 w 232460"/>
                <a:gd name="connsiteY1" fmla="*/ 12033 h 92131"/>
                <a:gd name="connsiteX2" fmla="*/ 232095 w 232460"/>
                <a:gd name="connsiteY2" fmla="*/ 77111 h 92131"/>
                <a:gd name="connsiteX3" fmla="*/ 107111 w 232460"/>
                <a:gd name="connsiteY3" fmla="*/ 80096 h 92131"/>
                <a:gd name="connsiteX4" fmla="*/ 364 w 232460"/>
                <a:gd name="connsiteY4" fmla="*/ 15019 h 92131"/>
                <a:gd name="connsiteX5" fmla="*/ 40748 w 232460"/>
                <a:gd name="connsiteY5" fmla="*/ 48 h 92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2460" h="92131">
                  <a:moveTo>
                    <a:pt x="40748" y="48"/>
                  </a:moveTo>
                  <a:cubicBezTo>
                    <a:pt x="63366" y="-492"/>
                    <a:pt x="93353" y="3460"/>
                    <a:pt x="125348" y="12033"/>
                  </a:cubicBezTo>
                  <a:cubicBezTo>
                    <a:pt x="189339" y="29180"/>
                    <a:pt x="237132" y="58316"/>
                    <a:pt x="232095" y="77111"/>
                  </a:cubicBezTo>
                  <a:cubicBezTo>
                    <a:pt x="227059" y="95906"/>
                    <a:pt x="171102" y="97243"/>
                    <a:pt x="107111" y="80096"/>
                  </a:cubicBezTo>
                  <a:cubicBezTo>
                    <a:pt x="43120" y="62950"/>
                    <a:pt x="-4672" y="33814"/>
                    <a:pt x="364" y="15019"/>
                  </a:cubicBezTo>
                  <a:cubicBezTo>
                    <a:pt x="2882" y="5621"/>
                    <a:pt x="18131" y="588"/>
                    <a:pt x="40748" y="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BB2E5617-7A8C-3B7A-C24D-40A5E7990598}"/>
                </a:ext>
              </a:extLst>
            </p:cNvPr>
            <p:cNvSpPr/>
            <p:nvPr/>
          </p:nvSpPr>
          <p:spPr>
            <a:xfrm>
              <a:off x="5073022" y="1160388"/>
              <a:ext cx="285040" cy="285040"/>
            </a:xfrm>
            <a:custGeom>
              <a:avLst/>
              <a:gdLst>
                <a:gd name="connsiteX0" fmla="*/ 118856 w 372809"/>
                <a:gd name="connsiteY0" fmla="*/ 0 h 372809"/>
                <a:gd name="connsiteX1" fmla="*/ 253953 w 372809"/>
                <a:gd name="connsiteY1" fmla="*/ 0 h 372809"/>
                <a:gd name="connsiteX2" fmla="*/ 253953 w 372809"/>
                <a:gd name="connsiteY2" fmla="*/ 118856 h 372809"/>
                <a:gd name="connsiteX3" fmla="*/ 372809 w 372809"/>
                <a:gd name="connsiteY3" fmla="*/ 118856 h 372809"/>
                <a:gd name="connsiteX4" fmla="*/ 372809 w 372809"/>
                <a:gd name="connsiteY4" fmla="*/ 253953 h 372809"/>
                <a:gd name="connsiteX5" fmla="*/ 253953 w 372809"/>
                <a:gd name="connsiteY5" fmla="*/ 253953 h 372809"/>
                <a:gd name="connsiteX6" fmla="*/ 253953 w 372809"/>
                <a:gd name="connsiteY6" fmla="*/ 372809 h 372809"/>
                <a:gd name="connsiteX7" fmla="*/ 118856 w 372809"/>
                <a:gd name="connsiteY7" fmla="*/ 372809 h 372809"/>
                <a:gd name="connsiteX8" fmla="*/ 118856 w 372809"/>
                <a:gd name="connsiteY8" fmla="*/ 253953 h 372809"/>
                <a:gd name="connsiteX9" fmla="*/ 0 w 372809"/>
                <a:gd name="connsiteY9" fmla="*/ 253953 h 372809"/>
                <a:gd name="connsiteX10" fmla="*/ 0 w 372809"/>
                <a:gd name="connsiteY10" fmla="*/ 118856 h 372809"/>
                <a:gd name="connsiteX11" fmla="*/ 118856 w 372809"/>
                <a:gd name="connsiteY11" fmla="*/ 118856 h 372809"/>
                <a:gd name="connsiteX12" fmla="*/ 118856 w 372809"/>
                <a:gd name="connsiteY12" fmla="*/ 0 h 3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809" h="372809">
                  <a:moveTo>
                    <a:pt x="118856" y="0"/>
                  </a:moveTo>
                  <a:lnTo>
                    <a:pt x="253953" y="0"/>
                  </a:lnTo>
                  <a:lnTo>
                    <a:pt x="253953" y="118856"/>
                  </a:lnTo>
                  <a:lnTo>
                    <a:pt x="372809" y="118856"/>
                  </a:lnTo>
                  <a:lnTo>
                    <a:pt x="372809" y="253953"/>
                  </a:lnTo>
                  <a:lnTo>
                    <a:pt x="253953" y="253953"/>
                  </a:lnTo>
                  <a:lnTo>
                    <a:pt x="253953" y="372809"/>
                  </a:lnTo>
                  <a:lnTo>
                    <a:pt x="118856" y="372809"/>
                  </a:lnTo>
                  <a:lnTo>
                    <a:pt x="118856" y="253953"/>
                  </a:lnTo>
                  <a:lnTo>
                    <a:pt x="0" y="253953"/>
                  </a:lnTo>
                  <a:lnTo>
                    <a:pt x="0" y="118856"/>
                  </a:lnTo>
                  <a:lnTo>
                    <a:pt x="118856" y="118856"/>
                  </a:lnTo>
                  <a:lnTo>
                    <a:pt x="118856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B8F45253-7AE5-FCC6-7B72-4EFAEF4577ED}"/>
              </a:ext>
            </a:extLst>
          </p:cNvPr>
          <p:cNvGrpSpPr/>
          <p:nvPr/>
        </p:nvGrpSpPr>
        <p:grpSpPr>
          <a:xfrm>
            <a:off x="6078876" y="842450"/>
            <a:ext cx="1497716" cy="1497716"/>
            <a:chOff x="6386469" y="842450"/>
            <a:chExt cx="1497716" cy="1497716"/>
          </a:xfrm>
        </p:grpSpPr>
        <p:sp>
          <p:nvSpPr>
            <p:cNvPr id="112" name="円/楕円 170">
              <a:extLst>
                <a:ext uri="{FF2B5EF4-FFF2-40B4-BE49-F238E27FC236}">
                  <a16:creationId xmlns:a16="http://schemas.microsoft.com/office/drawing/2014/main" id="{BE53FF5F-38A7-F729-3F61-38AA69B6A224}"/>
                </a:ext>
              </a:extLst>
            </p:cNvPr>
            <p:cNvSpPr/>
            <p:nvPr/>
          </p:nvSpPr>
          <p:spPr>
            <a:xfrm>
              <a:off x="6403348" y="859330"/>
              <a:ext cx="1463957" cy="146395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ドーナツ 171">
              <a:extLst>
                <a:ext uri="{FF2B5EF4-FFF2-40B4-BE49-F238E27FC236}">
                  <a16:creationId xmlns:a16="http://schemas.microsoft.com/office/drawing/2014/main" id="{E109EB1B-60D7-6AED-3E28-BBFF99F69193}"/>
                </a:ext>
              </a:extLst>
            </p:cNvPr>
            <p:cNvSpPr/>
            <p:nvPr/>
          </p:nvSpPr>
          <p:spPr>
            <a:xfrm>
              <a:off x="6386469" y="842450"/>
              <a:ext cx="1497716" cy="1497716"/>
            </a:xfrm>
            <a:prstGeom prst="donut">
              <a:avLst>
                <a:gd name="adj" fmla="val 1725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4" name="円/楕円 172">
              <a:extLst>
                <a:ext uri="{FF2B5EF4-FFF2-40B4-BE49-F238E27FC236}">
                  <a16:creationId xmlns:a16="http://schemas.microsoft.com/office/drawing/2014/main" id="{F8AA0E96-B686-35F0-F280-459AF91BDC70}"/>
                </a:ext>
              </a:extLst>
            </p:cNvPr>
            <p:cNvSpPr/>
            <p:nvPr/>
          </p:nvSpPr>
          <p:spPr>
            <a:xfrm>
              <a:off x="6450361" y="906343"/>
              <a:ext cx="1369931" cy="1369930"/>
            </a:xfrm>
            <a:prstGeom prst="ellipse">
              <a:avLst/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0216C7B2-94FE-6AFC-34B1-2693A5546056}"/>
                </a:ext>
              </a:extLst>
            </p:cNvPr>
            <p:cNvSpPr/>
            <p:nvPr/>
          </p:nvSpPr>
          <p:spPr>
            <a:xfrm>
              <a:off x="6453549" y="906344"/>
              <a:ext cx="1363588" cy="635216"/>
            </a:xfrm>
            <a:custGeom>
              <a:avLst/>
              <a:gdLst>
                <a:gd name="connsiteX0" fmla="*/ 682475 w 1363588"/>
                <a:gd name="connsiteY0" fmla="*/ 1 h 635216"/>
                <a:gd name="connsiteX1" fmla="*/ 1028226 w 1363588"/>
                <a:gd name="connsiteY1" fmla="*/ 94075 h 635216"/>
                <a:gd name="connsiteX2" fmla="*/ 1362131 w 1363588"/>
                <a:gd name="connsiteY2" fmla="*/ 605499 h 635216"/>
                <a:gd name="connsiteX3" fmla="*/ 1363588 w 1363588"/>
                <a:gd name="connsiteY3" fmla="*/ 635216 h 635216"/>
                <a:gd name="connsiteX4" fmla="*/ 0 w 1363588"/>
                <a:gd name="connsiteY4" fmla="*/ 635216 h 635216"/>
                <a:gd name="connsiteX5" fmla="*/ 1588 w 1363588"/>
                <a:gd name="connsiteY5" fmla="*/ 604114 h 635216"/>
                <a:gd name="connsiteX6" fmla="*/ 336533 w 1363588"/>
                <a:gd name="connsiteY6" fmla="*/ 93371 h 635216"/>
                <a:gd name="connsiteX7" fmla="*/ 682475 w 1363588"/>
                <a:gd name="connsiteY7" fmla="*/ 1 h 635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63588" h="635216">
                  <a:moveTo>
                    <a:pt x="682475" y="1"/>
                  </a:moveTo>
                  <a:cubicBezTo>
                    <a:pt x="801990" y="122"/>
                    <a:pt x="921474" y="31485"/>
                    <a:pt x="1028226" y="94075"/>
                  </a:cubicBezTo>
                  <a:cubicBezTo>
                    <a:pt x="1215043" y="203608"/>
                    <a:pt x="1337444" y="393869"/>
                    <a:pt x="1362131" y="605499"/>
                  </a:cubicBezTo>
                  <a:lnTo>
                    <a:pt x="1363588" y="635216"/>
                  </a:lnTo>
                  <a:lnTo>
                    <a:pt x="0" y="635216"/>
                  </a:lnTo>
                  <a:lnTo>
                    <a:pt x="1588" y="604114"/>
                  </a:lnTo>
                  <a:cubicBezTo>
                    <a:pt x="26706" y="392535"/>
                    <a:pt x="149494" y="202524"/>
                    <a:pt x="336533" y="93371"/>
                  </a:cubicBezTo>
                  <a:cubicBezTo>
                    <a:pt x="443413" y="30998"/>
                    <a:pt x="562960" y="-121"/>
                    <a:pt x="682475" y="1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A9DA76A9-C689-E63A-BF49-57532AD789A3}"/>
                </a:ext>
              </a:extLst>
            </p:cNvPr>
            <p:cNvSpPr/>
            <p:nvPr/>
          </p:nvSpPr>
          <p:spPr>
            <a:xfrm>
              <a:off x="6963411" y="1931570"/>
              <a:ext cx="338217" cy="236739"/>
            </a:xfrm>
            <a:custGeom>
              <a:avLst/>
              <a:gdLst>
                <a:gd name="connsiteX0" fmla="*/ 172294 w 338217"/>
                <a:gd name="connsiteY0" fmla="*/ 31 h 236739"/>
                <a:gd name="connsiteX1" fmla="*/ 274558 w 338217"/>
                <a:gd name="connsiteY1" fmla="*/ 36907 h 236739"/>
                <a:gd name="connsiteX2" fmla="*/ 324089 w 338217"/>
                <a:gd name="connsiteY2" fmla="*/ 236739 h 236739"/>
                <a:gd name="connsiteX3" fmla="*/ 11695 w 338217"/>
                <a:gd name="connsiteY3" fmla="*/ 230856 h 236739"/>
                <a:gd name="connsiteX4" fmla="*/ 68715 w 338217"/>
                <a:gd name="connsiteY4" fmla="*/ 33030 h 236739"/>
                <a:gd name="connsiteX5" fmla="*/ 172294 w 338217"/>
                <a:gd name="connsiteY5" fmla="*/ 31 h 23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217" h="236739">
                  <a:moveTo>
                    <a:pt x="172294" y="31"/>
                  </a:moveTo>
                  <a:cubicBezTo>
                    <a:pt x="208578" y="715"/>
                    <a:pt x="244642" y="13044"/>
                    <a:pt x="274558" y="36907"/>
                  </a:cubicBezTo>
                  <a:cubicBezTo>
                    <a:pt x="334388" y="84633"/>
                    <a:pt x="354704" y="166594"/>
                    <a:pt x="324089" y="236739"/>
                  </a:cubicBezTo>
                  <a:lnTo>
                    <a:pt x="11695" y="230856"/>
                  </a:lnTo>
                  <a:cubicBezTo>
                    <a:pt x="-16257" y="159608"/>
                    <a:pt x="7130" y="78469"/>
                    <a:pt x="68715" y="33030"/>
                  </a:cubicBezTo>
                  <a:cubicBezTo>
                    <a:pt x="99508" y="10310"/>
                    <a:pt x="136011" y="-652"/>
                    <a:pt x="172294" y="3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D3858F3-4A9F-62C3-4207-3029D90AA58C}"/>
                </a:ext>
              </a:extLst>
            </p:cNvPr>
            <p:cNvSpPr/>
            <p:nvPr/>
          </p:nvSpPr>
          <p:spPr>
            <a:xfrm>
              <a:off x="6678067" y="1657265"/>
              <a:ext cx="218529" cy="186535"/>
            </a:xfrm>
            <a:custGeom>
              <a:avLst/>
              <a:gdLst>
                <a:gd name="connsiteX0" fmla="*/ 186523 w 218529"/>
                <a:gd name="connsiteY0" fmla="*/ 0 h 186535"/>
                <a:gd name="connsiteX1" fmla="*/ 203887 w 218529"/>
                <a:gd name="connsiteY1" fmla="*/ 131892 h 186535"/>
                <a:gd name="connsiteX2" fmla="*/ 80983 w 218529"/>
                <a:gd name="connsiteY2" fmla="*/ 182801 h 186535"/>
                <a:gd name="connsiteX3" fmla="*/ 0 w 218529"/>
                <a:gd name="connsiteY3" fmla="*/ 77261 h 186535"/>
                <a:gd name="connsiteX4" fmla="*/ 186523 w 218529"/>
                <a:gd name="connsiteY4" fmla="*/ 0 h 18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529" h="186535">
                  <a:moveTo>
                    <a:pt x="186523" y="0"/>
                  </a:moveTo>
                  <a:cubicBezTo>
                    <a:pt x="221492" y="34969"/>
                    <a:pt x="228614" y="89065"/>
                    <a:pt x="203887" y="131892"/>
                  </a:cubicBezTo>
                  <a:cubicBezTo>
                    <a:pt x="179161" y="174720"/>
                    <a:pt x="128752" y="195601"/>
                    <a:pt x="80983" y="182801"/>
                  </a:cubicBezTo>
                  <a:cubicBezTo>
                    <a:pt x="33216" y="170002"/>
                    <a:pt x="0" y="126715"/>
                    <a:pt x="0" y="77261"/>
                  </a:cubicBezTo>
                  <a:lnTo>
                    <a:pt x="186523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32AB7662-5C64-9372-6ACE-6C6A062D4191}"/>
                </a:ext>
              </a:extLst>
            </p:cNvPr>
            <p:cNvSpPr/>
            <p:nvPr/>
          </p:nvSpPr>
          <p:spPr>
            <a:xfrm>
              <a:off x="7402217" y="1657265"/>
              <a:ext cx="218528" cy="186535"/>
            </a:xfrm>
            <a:custGeom>
              <a:avLst/>
              <a:gdLst>
                <a:gd name="connsiteX0" fmla="*/ 32004 w 218528"/>
                <a:gd name="connsiteY0" fmla="*/ 0 h 186535"/>
                <a:gd name="connsiteX1" fmla="*/ 218528 w 218528"/>
                <a:gd name="connsiteY1" fmla="*/ 77261 h 186535"/>
                <a:gd name="connsiteX2" fmla="*/ 137544 w 218528"/>
                <a:gd name="connsiteY2" fmla="*/ 182801 h 186535"/>
                <a:gd name="connsiteX3" fmla="*/ 14640 w 218528"/>
                <a:gd name="connsiteY3" fmla="*/ 131892 h 186535"/>
                <a:gd name="connsiteX4" fmla="*/ 32004 w 218528"/>
                <a:gd name="connsiteY4" fmla="*/ 0 h 186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8528" h="186535">
                  <a:moveTo>
                    <a:pt x="32004" y="0"/>
                  </a:moveTo>
                  <a:lnTo>
                    <a:pt x="218528" y="77261"/>
                  </a:lnTo>
                  <a:cubicBezTo>
                    <a:pt x="218528" y="126715"/>
                    <a:pt x="185311" y="170002"/>
                    <a:pt x="137544" y="182801"/>
                  </a:cubicBezTo>
                  <a:cubicBezTo>
                    <a:pt x="89775" y="195601"/>
                    <a:pt x="39367" y="174720"/>
                    <a:pt x="14640" y="131892"/>
                  </a:cubicBezTo>
                  <a:cubicBezTo>
                    <a:pt x="-10086" y="89065"/>
                    <a:pt x="-2964" y="34969"/>
                    <a:pt x="32004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140D7BA-D52E-BB1E-63A1-E79011F919F9}"/>
                </a:ext>
              </a:extLst>
            </p:cNvPr>
            <p:cNvSpPr/>
            <p:nvPr/>
          </p:nvSpPr>
          <p:spPr>
            <a:xfrm>
              <a:off x="6992806" y="1160388"/>
              <a:ext cx="285040" cy="285040"/>
            </a:xfrm>
            <a:custGeom>
              <a:avLst/>
              <a:gdLst>
                <a:gd name="connsiteX0" fmla="*/ 118856 w 372809"/>
                <a:gd name="connsiteY0" fmla="*/ 0 h 372809"/>
                <a:gd name="connsiteX1" fmla="*/ 253953 w 372809"/>
                <a:gd name="connsiteY1" fmla="*/ 0 h 372809"/>
                <a:gd name="connsiteX2" fmla="*/ 253953 w 372809"/>
                <a:gd name="connsiteY2" fmla="*/ 118856 h 372809"/>
                <a:gd name="connsiteX3" fmla="*/ 372809 w 372809"/>
                <a:gd name="connsiteY3" fmla="*/ 118856 h 372809"/>
                <a:gd name="connsiteX4" fmla="*/ 372809 w 372809"/>
                <a:gd name="connsiteY4" fmla="*/ 253953 h 372809"/>
                <a:gd name="connsiteX5" fmla="*/ 253953 w 372809"/>
                <a:gd name="connsiteY5" fmla="*/ 253953 h 372809"/>
                <a:gd name="connsiteX6" fmla="*/ 253953 w 372809"/>
                <a:gd name="connsiteY6" fmla="*/ 372809 h 372809"/>
                <a:gd name="connsiteX7" fmla="*/ 118856 w 372809"/>
                <a:gd name="connsiteY7" fmla="*/ 372809 h 372809"/>
                <a:gd name="connsiteX8" fmla="*/ 118856 w 372809"/>
                <a:gd name="connsiteY8" fmla="*/ 253953 h 372809"/>
                <a:gd name="connsiteX9" fmla="*/ 0 w 372809"/>
                <a:gd name="connsiteY9" fmla="*/ 253953 h 372809"/>
                <a:gd name="connsiteX10" fmla="*/ 0 w 372809"/>
                <a:gd name="connsiteY10" fmla="*/ 118856 h 372809"/>
                <a:gd name="connsiteX11" fmla="*/ 118856 w 372809"/>
                <a:gd name="connsiteY11" fmla="*/ 118856 h 372809"/>
                <a:gd name="connsiteX12" fmla="*/ 118856 w 372809"/>
                <a:gd name="connsiteY12" fmla="*/ 0 h 3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2809" h="372809">
                  <a:moveTo>
                    <a:pt x="118856" y="0"/>
                  </a:moveTo>
                  <a:lnTo>
                    <a:pt x="253953" y="0"/>
                  </a:lnTo>
                  <a:lnTo>
                    <a:pt x="253953" y="118856"/>
                  </a:lnTo>
                  <a:lnTo>
                    <a:pt x="372809" y="118856"/>
                  </a:lnTo>
                  <a:lnTo>
                    <a:pt x="372809" y="253953"/>
                  </a:lnTo>
                  <a:lnTo>
                    <a:pt x="253953" y="253953"/>
                  </a:lnTo>
                  <a:lnTo>
                    <a:pt x="253953" y="372809"/>
                  </a:lnTo>
                  <a:lnTo>
                    <a:pt x="118856" y="372809"/>
                  </a:lnTo>
                  <a:lnTo>
                    <a:pt x="118856" y="253953"/>
                  </a:lnTo>
                  <a:lnTo>
                    <a:pt x="0" y="253953"/>
                  </a:lnTo>
                  <a:lnTo>
                    <a:pt x="0" y="118856"/>
                  </a:lnTo>
                  <a:lnTo>
                    <a:pt x="118856" y="118856"/>
                  </a:lnTo>
                  <a:lnTo>
                    <a:pt x="118856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319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暑さランク表示マーク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4ED5ED9C-B59D-855F-A59A-4423B4BCCD04}"/>
              </a:ext>
            </a:extLst>
          </p:cNvPr>
          <p:cNvGrpSpPr/>
          <p:nvPr/>
        </p:nvGrpSpPr>
        <p:grpSpPr>
          <a:xfrm>
            <a:off x="429924" y="843832"/>
            <a:ext cx="1565598" cy="1625048"/>
            <a:chOff x="468942" y="843832"/>
            <a:chExt cx="1499214" cy="1499214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A14ED57B-4E32-332E-AB10-FAE8CB7A01FB}"/>
                </a:ext>
              </a:extLst>
            </p:cNvPr>
            <p:cNvSpPr/>
            <p:nvPr/>
          </p:nvSpPr>
          <p:spPr>
            <a:xfrm>
              <a:off x="468942" y="843832"/>
              <a:ext cx="1499214" cy="1499214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A323E786-ACDC-36DC-F1E1-0F20DDA5F0AA}"/>
                </a:ext>
              </a:extLst>
            </p:cNvPr>
            <p:cNvSpPr/>
            <p:nvPr/>
          </p:nvSpPr>
          <p:spPr>
            <a:xfrm>
              <a:off x="529901" y="901700"/>
              <a:ext cx="1377296" cy="138347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6CA7C320-4E71-B3AE-0592-831D8BBB57F3}"/>
                </a:ext>
              </a:extLst>
            </p:cNvPr>
            <p:cNvSpPr/>
            <p:nvPr/>
          </p:nvSpPr>
          <p:spPr>
            <a:xfrm>
              <a:off x="582287" y="947738"/>
              <a:ext cx="1272524" cy="1291402"/>
            </a:xfrm>
            <a:prstGeom prst="roundRect">
              <a:avLst>
                <a:gd name="adj" fmla="val 13439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10F79ED1-E936-26F9-7465-E415984BFF07}"/>
                </a:ext>
              </a:extLst>
            </p:cNvPr>
            <p:cNvSpPr/>
            <p:nvPr/>
          </p:nvSpPr>
          <p:spPr>
            <a:xfrm>
              <a:off x="582287" y="947739"/>
              <a:ext cx="1272524" cy="601869"/>
            </a:xfrm>
            <a:custGeom>
              <a:avLst/>
              <a:gdLst>
                <a:gd name="connsiteX0" fmla="*/ 171015 w 1272524"/>
                <a:gd name="connsiteY0" fmla="*/ 0 h 601869"/>
                <a:gd name="connsiteX1" fmla="*/ 1101509 w 1272524"/>
                <a:gd name="connsiteY1" fmla="*/ 0 h 601869"/>
                <a:gd name="connsiteX2" fmla="*/ 1272524 w 1272524"/>
                <a:gd name="connsiteY2" fmla="*/ 171015 h 601869"/>
                <a:gd name="connsiteX3" fmla="*/ 1272524 w 1272524"/>
                <a:gd name="connsiteY3" fmla="*/ 601869 h 601869"/>
                <a:gd name="connsiteX4" fmla="*/ 0 w 1272524"/>
                <a:gd name="connsiteY4" fmla="*/ 601869 h 601869"/>
                <a:gd name="connsiteX5" fmla="*/ 0 w 1272524"/>
                <a:gd name="connsiteY5" fmla="*/ 171015 h 601869"/>
                <a:gd name="connsiteX6" fmla="*/ 171015 w 1272524"/>
                <a:gd name="connsiteY6" fmla="*/ 0 h 60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2524" h="601869">
                  <a:moveTo>
                    <a:pt x="171015" y="0"/>
                  </a:moveTo>
                  <a:lnTo>
                    <a:pt x="1101509" y="0"/>
                  </a:lnTo>
                  <a:cubicBezTo>
                    <a:pt x="1195958" y="0"/>
                    <a:pt x="1272524" y="76566"/>
                    <a:pt x="1272524" y="171015"/>
                  </a:cubicBezTo>
                  <a:lnTo>
                    <a:pt x="1272524" y="601869"/>
                  </a:lnTo>
                  <a:lnTo>
                    <a:pt x="0" y="601869"/>
                  </a:lnTo>
                  <a:lnTo>
                    <a:pt x="0" y="171015"/>
                  </a:lnTo>
                  <a:cubicBezTo>
                    <a:pt x="0" y="76566"/>
                    <a:pt x="76566" y="0"/>
                    <a:pt x="171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62A6114-90D3-1DAD-F7E9-4C5009BD7432}"/>
                </a:ext>
              </a:extLst>
            </p:cNvPr>
            <p:cNvSpPr/>
            <p:nvPr/>
          </p:nvSpPr>
          <p:spPr>
            <a:xfrm>
              <a:off x="1075488" y="1156040"/>
              <a:ext cx="286122" cy="286122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7863B996-2E2D-4C55-B9BF-07E8FC0BC816}"/>
                </a:ext>
              </a:extLst>
            </p:cNvPr>
            <p:cNvSpPr/>
            <p:nvPr/>
          </p:nvSpPr>
          <p:spPr>
            <a:xfrm>
              <a:off x="767034" y="1644479"/>
              <a:ext cx="903031" cy="192352"/>
            </a:xfrm>
            <a:custGeom>
              <a:avLst/>
              <a:gdLst>
                <a:gd name="connsiteX0" fmla="*/ 799795 w 903031"/>
                <a:gd name="connsiteY0" fmla="*/ 0 h 192352"/>
                <a:gd name="connsiteX1" fmla="*/ 903031 w 903031"/>
                <a:gd name="connsiteY1" fmla="*/ 96176 h 192352"/>
                <a:gd name="connsiteX2" fmla="*/ 799795 w 903031"/>
                <a:gd name="connsiteY2" fmla="*/ 192352 h 192352"/>
                <a:gd name="connsiteX3" fmla="*/ 696559 w 903031"/>
                <a:gd name="connsiteY3" fmla="*/ 96176 h 192352"/>
                <a:gd name="connsiteX4" fmla="*/ 799795 w 903031"/>
                <a:gd name="connsiteY4" fmla="*/ 0 h 192352"/>
                <a:gd name="connsiteX5" fmla="*/ 103236 w 903031"/>
                <a:gd name="connsiteY5" fmla="*/ 0 h 192352"/>
                <a:gd name="connsiteX6" fmla="*/ 206472 w 903031"/>
                <a:gd name="connsiteY6" fmla="*/ 96176 h 192352"/>
                <a:gd name="connsiteX7" fmla="*/ 103236 w 903031"/>
                <a:gd name="connsiteY7" fmla="*/ 192352 h 192352"/>
                <a:gd name="connsiteX8" fmla="*/ 0 w 903031"/>
                <a:gd name="connsiteY8" fmla="*/ 96176 h 192352"/>
                <a:gd name="connsiteX9" fmla="*/ 103236 w 903031"/>
                <a:gd name="connsiteY9" fmla="*/ 0 h 192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3031" h="192352">
                  <a:moveTo>
                    <a:pt x="799795" y="0"/>
                  </a:moveTo>
                  <a:cubicBezTo>
                    <a:pt x="856811" y="0"/>
                    <a:pt x="903031" y="43059"/>
                    <a:pt x="903031" y="96176"/>
                  </a:cubicBezTo>
                  <a:cubicBezTo>
                    <a:pt x="903031" y="149293"/>
                    <a:pt x="856811" y="192352"/>
                    <a:pt x="799795" y="192352"/>
                  </a:cubicBezTo>
                  <a:cubicBezTo>
                    <a:pt x="742779" y="192352"/>
                    <a:pt x="696559" y="149293"/>
                    <a:pt x="696559" y="96176"/>
                  </a:cubicBezTo>
                  <a:cubicBezTo>
                    <a:pt x="696559" y="43059"/>
                    <a:pt x="742779" y="0"/>
                    <a:pt x="799795" y="0"/>
                  </a:cubicBezTo>
                  <a:close/>
                  <a:moveTo>
                    <a:pt x="103236" y="0"/>
                  </a:moveTo>
                  <a:cubicBezTo>
                    <a:pt x="160252" y="0"/>
                    <a:pt x="206472" y="43059"/>
                    <a:pt x="206472" y="96176"/>
                  </a:cubicBezTo>
                  <a:cubicBezTo>
                    <a:pt x="206472" y="149293"/>
                    <a:pt x="160252" y="192352"/>
                    <a:pt x="103236" y="192352"/>
                  </a:cubicBezTo>
                  <a:cubicBezTo>
                    <a:pt x="46220" y="192352"/>
                    <a:pt x="0" y="149293"/>
                    <a:pt x="0" y="96176"/>
                  </a:cubicBezTo>
                  <a:cubicBezTo>
                    <a:pt x="0" y="43059"/>
                    <a:pt x="46220" y="0"/>
                    <a:pt x="1032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F074709-04F7-CFE6-507C-FBA00BCBB870}"/>
                </a:ext>
              </a:extLst>
            </p:cNvPr>
            <p:cNvSpPr/>
            <p:nvPr/>
          </p:nvSpPr>
          <p:spPr>
            <a:xfrm>
              <a:off x="1048798" y="1946251"/>
              <a:ext cx="339502" cy="234900"/>
            </a:xfrm>
            <a:custGeom>
              <a:avLst/>
              <a:gdLst>
                <a:gd name="connsiteX0" fmla="*/ 326486 w 339502"/>
                <a:gd name="connsiteY0" fmla="*/ 0 h 234900"/>
                <a:gd name="connsiteX1" fmla="*/ 273257 w 339502"/>
                <a:gd name="connsiteY1" fmla="*/ 199690 h 234900"/>
                <a:gd name="connsiteX2" fmla="*/ 66595 w 339502"/>
                <a:gd name="connsiteY2" fmla="*/ 199958 h 234900"/>
                <a:gd name="connsiteX3" fmla="*/ 12848 w 339502"/>
                <a:gd name="connsiteY3" fmla="*/ 407 h 234900"/>
                <a:gd name="connsiteX4" fmla="*/ 326486 w 339502"/>
                <a:gd name="connsiteY4" fmla="*/ 0 h 23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02" h="234900">
                  <a:moveTo>
                    <a:pt x="326486" y="0"/>
                  </a:moveTo>
                  <a:cubicBezTo>
                    <a:pt x="355978" y="70940"/>
                    <a:pt x="334145" y="152843"/>
                    <a:pt x="273257" y="199690"/>
                  </a:cubicBezTo>
                  <a:cubicBezTo>
                    <a:pt x="212368" y="246537"/>
                    <a:pt x="127605" y="246647"/>
                    <a:pt x="66595" y="199958"/>
                  </a:cubicBezTo>
                  <a:cubicBezTo>
                    <a:pt x="5584" y="153268"/>
                    <a:pt x="-16460" y="71422"/>
                    <a:pt x="12848" y="407"/>
                  </a:cubicBezTo>
                  <a:lnTo>
                    <a:pt x="32648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D52ABBCF-0B20-C5AC-BC97-764CDBDFDB37}"/>
              </a:ext>
            </a:extLst>
          </p:cNvPr>
          <p:cNvGrpSpPr/>
          <p:nvPr/>
        </p:nvGrpSpPr>
        <p:grpSpPr>
          <a:xfrm>
            <a:off x="429924" y="2735357"/>
            <a:ext cx="1565598" cy="1625048"/>
            <a:chOff x="468942" y="2735357"/>
            <a:chExt cx="1565598" cy="1625048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3A9EBC3-69E5-BCBA-FCD0-ECB7D200EBBA}"/>
                </a:ext>
              </a:extLst>
            </p:cNvPr>
            <p:cNvSpPr/>
            <p:nvPr/>
          </p:nvSpPr>
          <p:spPr>
            <a:xfrm>
              <a:off x="468942" y="2735357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C2D870EC-CC4C-367A-4D92-B859D6CA1A13}"/>
                </a:ext>
              </a:extLst>
            </p:cNvPr>
            <p:cNvSpPr/>
            <p:nvPr/>
          </p:nvSpPr>
          <p:spPr>
            <a:xfrm>
              <a:off x="529901" y="2793225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14306293-1D1B-9D92-C5C3-933250F6EC56}"/>
                </a:ext>
              </a:extLst>
            </p:cNvPr>
            <p:cNvSpPr/>
            <p:nvPr/>
          </p:nvSpPr>
          <p:spPr>
            <a:xfrm>
              <a:off x="582287" y="2839263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E83C79F-2C89-BE9C-12DC-2F27A9C3372E}"/>
                </a:ext>
              </a:extLst>
            </p:cNvPr>
            <p:cNvSpPr/>
            <p:nvPr/>
          </p:nvSpPr>
          <p:spPr>
            <a:xfrm>
              <a:off x="745869" y="3255001"/>
              <a:ext cx="987221" cy="251243"/>
            </a:xfrm>
            <a:custGeom>
              <a:avLst/>
              <a:gdLst>
                <a:gd name="connsiteX0" fmla="*/ 820960 w 945361"/>
                <a:gd name="connsiteY0" fmla="*/ 0 h 231788"/>
                <a:gd name="connsiteX1" fmla="*/ 945361 w 945361"/>
                <a:gd name="connsiteY1" fmla="*/ 115894 h 231788"/>
                <a:gd name="connsiteX2" fmla="*/ 820960 w 945361"/>
                <a:gd name="connsiteY2" fmla="*/ 231788 h 231788"/>
                <a:gd name="connsiteX3" fmla="*/ 696559 w 945361"/>
                <a:gd name="connsiteY3" fmla="*/ 115894 h 231788"/>
                <a:gd name="connsiteX4" fmla="*/ 820960 w 945361"/>
                <a:gd name="connsiteY4" fmla="*/ 0 h 231788"/>
                <a:gd name="connsiteX5" fmla="*/ 124401 w 945361"/>
                <a:gd name="connsiteY5" fmla="*/ 0 h 231788"/>
                <a:gd name="connsiteX6" fmla="*/ 248802 w 945361"/>
                <a:gd name="connsiteY6" fmla="*/ 115894 h 231788"/>
                <a:gd name="connsiteX7" fmla="*/ 124401 w 945361"/>
                <a:gd name="connsiteY7" fmla="*/ 231788 h 231788"/>
                <a:gd name="connsiteX8" fmla="*/ 0 w 945361"/>
                <a:gd name="connsiteY8" fmla="*/ 115894 h 231788"/>
                <a:gd name="connsiteX9" fmla="*/ 124401 w 945361"/>
                <a:gd name="connsiteY9" fmla="*/ 0 h 2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5361" h="231788">
                  <a:moveTo>
                    <a:pt x="820960" y="0"/>
                  </a:moveTo>
                  <a:cubicBezTo>
                    <a:pt x="889665" y="0"/>
                    <a:pt x="945361" y="51888"/>
                    <a:pt x="945361" y="115894"/>
                  </a:cubicBezTo>
                  <a:cubicBezTo>
                    <a:pt x="945361" y="179900"/>
                    <a:pt x="889665" y="231788"/>
                    <a:pt x="820960" y="231788"/>
                  </a:cubicBezTo>
                  <a:cubicBezTo>
                    <a:pt x="752255" y="231788"/>
                    <a:pt x="696559" y="179900"/>
                    <a:pt x="696559" y="115894"/>
                  </a:cubicBezTo>
                  <a:cubicBezTo>
                    <a:pt x="696559" y="51888"/>
                    <a:pt x="752255" y="0"/>
                    <a:pt x="820960" y="0"/>
                  </a:cubicBezTo>
                  <a:close/>
                  <a:moveTo>
                    <a:pt x="124401" y="0"/>
                  </a:moveTo>
                  <a:cubicBezTo>
                    <a:pt x="193106" y="0"/>
                    <a:pt x="248802" y="51888"/>
                    <a:pt x="248802" y="115894"/>
                  </a:cubicBezTo>
                  <a:cubicBezTo>
                    <a:pt x="248802" y="179900"/>
                    <a:pt x="193106" y="231788"/>
                    <a:pt x="124401" y="231788"/>
                  </a:cubicBezTo>
                  <a:cubicBezTo>
                    <a:pt x="55696" y="231788"/>
                    <a:pt x="0" y="179900"/>
                    <a:pt x="0" y="115894"/>
                  </a:cubicBezTo>
                  <a:cubicBezTo>
                    <a:pt x="0" y="51888"/>
                    <a:pt x="55696" y="0"/>
                    <a:pt x="12440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7EEC3B3-E6F2-8C51-2148-60AABCC52F12}"/>
                </a:ext>
              </a:extLst>
            </p:cNvPr>
            <p:cNvSpPr/>
            <p:nvPr/>
          </p:nvSpPr>
          <p:spPr>
            <a:xfrm>
              <a:off x="1048797" y="3765526"/>
              <a:ext cx="354535" cy="254616"/>
            </a:xfrm>
            <a:custGeom>
              <a:avLst/>
              <a:gdLst>
                <a:gd name="connsiteX0" fmla="*/ 326486 w 339502"/>
                <a:gd name="connsiteY0" fmla="*/ 0 h 234900"/>
                <a:gd name="connsiteX1" fmla="*/ 273257 w 339502"/>
                <a:gd name="connsiteY1" fmla="*/ 199690 h 234900"/>
                <a:gd name="connsiteX2" fmla="*/ 66595 w 339502"/>
                <a:gd name="connsiteY2" fmla="*/ 199958 h 234900"/>
                <a:gd name="connsiteX3" fmla="*/ 12848 w 339502"/>
                <a:gd name="connsiteY3" fmla="*/ 407 h 234900"/>
                <a:gd name="connsiteX4" fmla="*/ 326486 w 339502"/>
                <a:gd name="connsiteY4" fmla="*/ 0 h 234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502" h="234900">
                  <a:moveTo>
                    <a:pt x="326486" y="0"/>
                  </a:moveTo>
                  <a:cubicBezTo>
                    <a:pt x="355978" y="70940"/>
                    <a:pt x="334145" y="152843"/>
                    <a:pt x="273257" y="199690"/>
                  </a:cubicBezTo>
                  <a:cubicBezTo>
                    <a:pt x="212368" y="246537"/>
                    <a:pt x="127605" y="246647"/>
                    <a:pt x="66595" y="199958"/>
                  </a:cubicBezTo>
                  <a:cubicBezTo>
                    <a:pt x="5584" y="153268"/>
                    <a:pt x="-16460" y="71422"/>
                    <a:pt x="12848" y="407"/>
                  </a:cubicBezTo>
                  <a:lnTo>
                    <a:pt x="326486" y="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8AB6FFA0-F13A-F76B-FC65-299DB203D040}"/>
              </a:ext>
            </a:extLst>
          </p:cNvPr>
          <p:cNvGrpSpPr/>
          <p:nvPr/>
        </p:nvGrpSpPr>
        <p:grpSpPr>
          <a:xfrm>
            <a:off x="429924" y="4698599"/>
            <a:ext cx="1565598" cy="1625048"/>
            <a:chOff x="468942" y="4811625"/>
            <a:chExt cx="1565598" cy="1625048"/>
          </a:xfrm>
        </p:grpSpPr>
        <p:sp>
          <p:nvSpPr>
            <p:cNvPr id="18" name="四角形: 角を丸くする 17">
              <a:extLst>
                <a:ext uri="{FF2B5EF4-FFF2-40B4-BE49-F238E27FC236}">
                  <a16:creationId xmlns:a16="http://schemas.microsoft.com/office/drawing/2014/main" id="{7078AA7E-9BDD-2E11-AA54-366D27ED8C8C}"/>
                </a:ext>
              </a:extLst>
            </p:cNvPr>
            <p:cNvSpPr/>
            <p:nvPr/>
          </p:nvSpPr>
          <p:spPr>
            <a:xfrm>
              <a:off x="468942" y="4811625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B36E748D-BC15-862B-76E2-6C99C91CD7AD}"/>
                </a:ext>
              </a:extLst>
            </p:cNvPr>
            <p:cNvSpPr/>
            <p:nvPr/>
          </p:nvSpPr>
          <p:spPr>
            <a:xfrm>
              <a:off x="529901" y="4869493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409DF56-389C-6EF7-A7DB-9A28DC1BFCD5}"/>
                </a:ext>
              </a:extLst>
            </p:cNvPr>
            <p:cNvSpPr/>
            <p:nvPr/>
          </p:nvSpPr>
          <p:spPr>
            <a:xfrm>
              <a:off x="582287" y="4915531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8D7A7865-0892-5FA5-2081-CA6E1C82B414}"/>
                </a:ext>
              </a:extLst>
            </p:cNvPr>
            <p:cNvSpPr/>
            <p:nvPr/>
          </p:nvSpPr>
          <p:spPr>
            <a:xfrm rot="16200000">
              <a:off x="1072622" y="5569090"/>
              <a:ext cx="324738" cy="775559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0E533D0D-31F3-BA58-2477-5E207BC9D06D}"/>
                </a:ext>
              </a:extLst>
            </p:cNvPr>
            <p:cNvGrpSpPr/>
            <p:nvPr/>
          </p:nvGrpSpPr>
          <p:grpSpPr>
            <a:xfrm>
              <a:off x="673413" y="5189315"/>
              <a:ext cx="1138548" cy="426745"/>
              <a:chOff x="675054" y="5189316"/>
              <a:chExt cx="1090272" cy="393700"/>
            </a:xfrm>
          </p:grpSpPr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D1BD0B2-E3F6-EC10-000F-E29F0948C229}"/>
                  </a:ext>
                </a:extLst>
              </p:cNvPr>
              <p:cNvSpPr/>
              <p:nvPr/>
            </p:nvSpPr>
            <p:spPr>
              <a:xfrm>
                <a:off x="675054" y="5189316"/>
                <a:ext cx="393700" cy="3937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3A25146A-9630-4A89-71EE-84E52C1B863C}"/>
                  </a:ext>
                </a:extLst>
              </p:cNvPr>
              <p:cNvSpPr/>
              <p:nvPr/>
            </p:nvSpPr>
            <p:spPr>
              <a:xfrm>
                <a:off x="1371626" y="5189316"/>
                <a:ext cx="393700" cy="393700"/>
              </a:xfrm>
              <a:prstGeom prst="ellipse">
                <a:avLst/>
              </a:prstGeom>
              <a:solidFill>
                <a:schemeClr val="bg1"/>
              </a:solidFill>
              <a:ln w="254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7909147-AB0B-5753-3D8B-71FA83A61537}"/>
                  </a:ext>
                </a:extLst>
              </p:cNvPr>
              <p:cNvSpPr/>
              <p:nvPr/>
            </p:nvSpPr>
            <p:spPr>
              <a:xfrm>
                <a:off x="761414" y="5275676"/>
                <a:ext cx="220980" cy="220980"/>
              </a:xfrm>
              <a:prstGeom prst="ellipse">
                <a:avLst/>
              </a:prstGeom>
              <a:solidFill>
                <a:schemeClr val="tx1"/>
              </a:solidFill>
              <a:ln w="254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8674F52B-119F-FFD4-19DC-BCC873634AD5}"/>
                  </a:ext>
                </a:extLst>
              </p:cNvPr>
              <p:cNvSpPr/>
              <p:nvPr/>
            </p:nvSpPr>
            <p:spPr>
              <a:xfrm>
                <a:off x="1457986" y="5275676"/>
                <a:ext cx="220980" cy="220980"/>
              </a:xfrm>
              <a:prstGeom prst="ellipse">
                <a:avLst/>
              </a:prstGeom>
              <a:solidFill>
                <a:schemeClr val="tx1"/>
              </a:solidFill>
              <a:ln w="25400"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9182A93-7EB0-3EB7-D12D-992A181487C2}"/>
              </a:ext>
            </a:extLst>
          </p:cNvPr>
          <p:cNvGrpSpPr/>
          <p:nvPr/>
        </p:nvGrpSpPr>
        <p:grpSpPr>
          <a:xfrm>
            <a:off x="2297139" y="4698599"/>
            <a:ext cx="1565598" cy="1625048"/>
            <a:chOff x="2376873" y="4811625"/>
            <a:chExt cx="1565598" cy="1625048"/>
          </a:xfrm>
        </p:grpSpPr>
        <p:sp>
          <p:nvSpPr>
            <p:cNvPr id="28" name="四角形: 角を丸くする 27">
              <a:extLst>
                <a:ext uri="{FF2B5EF4-FFF2-40B4-BE49-F238E27FC236}">
                  <a16:creationId xmlns:a16="http://schemas.microsoft.com/office/drawing/2014/main" id="{1F3C33C2-3BFD-288A-FFD3-A7E613011168}"/>
                </a:ext>
              </a:extLst>
            </p:cNvPr>
            <p:cNvSpPr/>
            <p:nvPr/>
          </p:nvSpPr>
          <p:spPr>
            <a:xfrm>
              <a:off x="2376873" y="4811625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E5173FF4-4492-4D1D-463E-90392C1F6418}"/>
                </a:ext>
              </a:extLst>
            </p:cNvPr>
            <p:cNvSpPr/>
            <p:nvPr/>
          </p:nvSpPr>
          <p:spPr>
            <a:xfrm>
              <a:off x="2437832" y="4869493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四角形: 角を丸くする 29">
              <a:extLst>
                <a:ext uri="{FF2B5EF4-FFF2-40B4-BE49-F238E27FC236}">
                  <a16:creationId xmlns:a16="http://schemas.microsoft.com/office/drawing/2014/main" id="{3F87E199-D40E-F009-1D0F-8093C4A504E4}"/>
                </a:ext>
              </a:extLst>
            </p:cNvPr>
            <p:cNvSpPr/>
            <p:nvPr/>
          </p:nvSpPr>
          <p:spPr>
            <a:xfrm>
              <a:off x="2490218" y="4915531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24078311-CD37-7679-B9FD-D7458CE7FE6D}"/>
                </a:ext>
              </a:extLst>
            </p:cNvPr>
            <p:cNvSpPr/>
            <p:nvPr/>
          </p:nvSpPr>
          <p:spPr>
            <a:xfrm>
              <a:off x="2655186" y="5263158"/>
              <a:ext cx="984323" cy="266663"/>
            </a:xfrm>
            <a:custGeom>
              <a:avLst/>
              <a:gdLst>
                <a:gd name="connsiteX0" fmla="*/ 819579 w 942586"/>
                <a:gd name="connsiteY0" fmla="*/ 0 h 246014"/>
                <a:gd name="connsiteX1" fmla="*/ 942586 w 942586"/>
                <a:gd name="connsiteY1" fmla="*/ 123007 h 246014"/>
                <a:gd name="connsiteX2" fmla="*/ 819579 w 942586"/>
                <a:gd name="connsiteY2" fmla="*/ 246014 h 246014"/>
                <a:gd name="connsiteX3" fmla="*/ 696572 w 942586"/>
                <a:gd name="connsiteY3" fmla="*/ 123007 h 246014"/>
                <a:gd name="connsiteX4" fmla="*/ 819579 w 942586"/>
                <a:gd name="connsiteY4" fmla="*/ 0 h 246014"/>
                <a:gd name="connsiteX5" fmla="*/ 123007 w 942586"/>
                <a:gd name="connsiteY5" fmla="*/ 0 h 246014"/>
                <a:gd name="connsiteX6" fmla="*/ 246014 w 942586"/>
                <a:gd name="connsiteY6" fmla="*/ 123007 h 246014"/>
                <a:gd name="connsiteX7" fmla="*/ 123007 w 942586"/>
                <a:gd name="connsiteY7" fmla="*/ 246014 h 246014"/>
                <a:gd name="connsiteX8" fmla="*/ 0 w 942586"/>
                <a:gd name="connsiteY8" fmla="*/ 123007 h 246014"/>
                <a:gd name="connsiteX9" fmla="*/ 123007 w 942586"/>
                <a:gd name="connsiteY9" fmla="*/ 0 h 2460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2586" h="246014">
                  <a:moveTo>
                    <a:pt x="819579" y="0"/>
                  </a:moveTo>
                  <a:cubicBezTo>
                    <a:pt x="887514" y="0"/>
                    <a:pt x="942586" y="55072"/>
                    <a:pt x="942586" y="123007"/>
                  </a:cubicBezTo>
                  <a:cubicBezTo>
                    <a:pt x="942586" y="190942"/>
                    <a:pt x="887514" y="246014"/>
                    <a:pt x="819579" y="246014"/>
                  </a:cubicBezTo>
                  <a:cubicBezTo>
                    <a:pt x="751644" y="246014"/>
                    <a:pt x="696572" y="190942"/>
                    <a:pt x="696572" y="123007"/>
                  </a:cubicBezTo>
                  <a:cubicBezTo>
                    <a:pt x="696572" y="55072"/>
                    <a:pt x="751644" y="0"/>
                    <a:pt x="819579" y="0"/>
                  </a:cubicBezTo>
                  <a:close/>
                  <a:moveTo>
                    <a:pt x="123007" y="0"/>
                  </a:moveTo>
                  <a:cubicBezTo>
                    <a:pt x="190942" y="0"/>
                    <a:pt x="246014" y="55072"/>
                    <a:pt x="246014" y="123007"/>
                  </a:cubicBezTo>
                  <a:cubicBezTo>
                    <a:pt x="246014" y="190942"/>
                    <a:pt x="190942" y="246014"/>
                    <a:pt x="123007" y="246014"/>
                  </a:cubicBezTo>
                  <a:cubicBezTo>
                    <a:pt x="55072" y="246014"/>
                    <a:pt x="0" y="190942"/>
                    <a:pt x="0" y="123007"/>
                  </a:cubicBezTo>
                  <a:cubicBezTo>
                    <a:pt x="0" y="55072"/>
                    <a:pt x="55072" y="0"/>
                    <a:pt x="123007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A73F2658-F565-4D45-B395-44BDB1FC2DB9}"/>
                </a:ext>
              </a:extLst>
            </p:cNvPr>
            <p:cNvSpPr/>
            <p:nvPr/>
          </p:nvSpPr>
          <p:spPr>
            <a:xfrm rot="16200000">
              <a:off x="3080004" y="5654260"/>
              <a:ext cx="117934" cy="589205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18965B21-A2A2-795D-920B-1B9B37EC4AAE}"/>
              </a:ext>
            </a:extLst>
          </p:cNvPr>
          <p:cNvGrpSpPr/>
          <p:nvPr/>
        </p:nvGrpSpPr>
        <p:grpSpPr>
          <a:xfrm>
            <a:off x="4196880" y="4698599"/>
            <a:ext cx="1565598" cy="1625048"/>
            <a:chOff x="4196880" y="4811625"/>
            <a:chExt cx="1565598" cy="1625048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E0F22454-8911-201B-C5C1-30C8C250CAE0}"/>
                </a:ext>
              </a:extLst>
            </p:cNvPr>
            <p:cNvSpPr/>
            <p:nvPr/>
          </p:nvSpPr>
          <p:spPr>
            <a:xfrm>
              <a:off x="4196880" y="4811625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ACCBBD81-A0E8-BC69-5C22-9A1F07B38213}"/>
                </a:ext>
              </a:extLst>
            </p:cNvPr>
            <p:cNvSpPr/>
            <p:nvPr/>
          </p:nvSpPr>
          <p:spPr>
            <a:xfrm>
              <a:off x="4257839" y="4869493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F1683E28-CC54-7984-A0C3-47F4CF635D78}"/>
                </a:ext>
              </a:extLst>
            </p:cNvPr>
            <p:cNvSpPr/>
            <p:nvPr/>
          </p:nvSpPr>
          <p:spPr>
            <a:xfrm>
              <a:off x="4310225" y="4915531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A862DEAD-7F7C-E4D8-D766-A73D940BEE49}"/>
                </a:ext>
              </a:extLst>
            </p:cNvPr>
            <p:cNvSpPr/>
            <p:nvPr/>
          </p:nvSpPr>
          <p:spPr>
            <a:xfrm>
              <a:off x="4443689" y="5317586"/>
              <a:ext cx="1050121" cy="148672"/>
            </a:xfrm>
            <a:custGeom>
              <a:avLst/>
              <a:gdLst>
                <a:gd name="connsiteX0" fmla="*/ 851083 w 1005594"/>
                <a:gd name="connsiteY0" fmla="*/ 0 h 137160"/>
                <a:gd name="connsiteX1" fmla="*/ 1005594 w 1005594"/>
                <a:gd name="connsiteY1" fmla="*/ 68580 h 137160"/>
                <a:gd name="connsiteX2" fmla="*/ 851083 w 1005594"/>
                <a:gd name="connsiteY2" fmla="*/ 137160 h 137160"/>
                <a:gd name="connsiteX3" fmla="*/ 696572 w 1005594"/>
                <a:gd name="connsiteY3" fmla="*/ 68580 h 137160"/>
                <a:gd name="connsiteX4" fmla="*/ 851083 w 1005594"/>
                <a:gd name="connsiteY4" fmla="*/ 0 h 137160"/>
                <a:gd name="connsiteX5" fmla="*/ 154511 w 1005594"/>
                <a:gd name="connsiteY5" fmla="*/ 0 h 137160"/>
                <a:gd name="connsiteX6" fmla="*/ 309022 w 1005594"/>
                <a:gd name="connsiteY6" fmla="*/ 68580 h 137160"/>
                <a:gd name="connsiteX7" fmla="*/ 154511 w 1005594"/>
                <a:gd name="connsiteY7" fmla="*/ 137160 h 137160"/>
                <a:gd name="connsiteX8" fmla="*/ 0 w 1005594"/>
                <a:gd name="connsiteY8" fmla="*/ 68580 h 137160"/>
                <a:gd name="connsiteX9" fmla="*/ 154511 w 1005594"/>
                <a:gd name="connsiteY9" fmla="*/ 0 h 1371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05594" h="137160">
                  <a:moveTo>
                    <a:pt x="851083" y="0"/>
                  </a:moveTo>
                  <a:cubicBezTo>
                    <a:pt x="936417" y="0"/>
                    <a:pt x="1005594" y="30704"/>
                    <a:pt x="1005594" y="68580"/>
                  </a:cubicBezTo>
                  <a:cubicBezTo>
                    <a:pt x="1005594" y="106456"/>
                    <a:pt x="936417" y="137160"/>
                    <a:pt x="851083" y="137160"/>
                  </a:cubicBezTo>
                  <a:cubicBezTo>
                    <a:pt x="765749" y="137160"/>
                    <a:pt x="696572" y="106456"/>
                    <a:pt x="696572" y="68580"/>
                  </a:cubicBezTo>
                  <a:cubicBezTo>
                    <a:pt x="696572" y="30704"/>
                    <a:pt x="765749" y="0"/>
                    <a:pt x="851083" y="0"/>
                  </a:cubicBezTo>
                  <a:close/>
                  <a:moveTo>
                    <a:pt x="154511" y="0"/>
                  </a:moveTo>
                  <a:cubicBezTo>
                    <a:pt x="239845" y="0"/>
                    <a:pt x="309022" y="30704"/>
                    <a:pt x="309022" y="68580"/>
                  </a:cubicBezTo>
                  <a:cubicBezTo>
                    <a:pt x="309022" y="106456"/>
                    <a:pt x="239845" y="137160"/>
                    <a:pt x="154511" y="137160"/>
                  </a:cubicBezTo>
                  <a:cubicBezTo>
                    <a:pt x="69177" y="137160"/>
                    <a:pt x="0" y="106456"/>
                    <a:pt x="0" y="68580"/>
                  </a:cubicBezTo>
                  <a:cubicBezTo>
                    <a:pt x="0" y="30704"/>
                    <a:pt x="69177" y="0"/>
                    <a:pt x="154511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月 37">
              <a:extLst>
                <a:ext uri="{FF2B5EF4-FFF2-40B4-BE49-F238E27FC236}">
                  <a16:creationId xmlns:a16="http://schemas.microsoft.com/office/drawing/2014/main" id="{38A06B1C-5CC8-9A0C-4F7A-E479EE498141}"/>
                </a:ext>
              </a:extLst>
            </p:cNvPr>
            <p:cNvSpPr/>
            <p:nvPr/>
          </p:nvSpPr>
          <p:spPr>
            <a:xfrm rot="5400000">
              <a:off x="4890423" y="5682434"/>
              <a:ext cx="134763" cy="533873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6ED53372-1258-FF19-E656-6F2C2A873C5C}"/>
              </a:ext>
            </a:extLst>
          </p:cNvPr>
          <p:cNvGrpSpPr/>
          <p:nvPr/>
        </p:nvGrpSpPr>
        <p:grpSpPr>
          <a:xfrm>
            <a:off x="7889648" y="4698599"/>
            <a:ext cx="1565598" cy="1625048"/>
            <a:chOff x="7889648" y="4811625"/>
            <a:chExt cx="1565598" cy="1625048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4A4C12C4-74A9-717E-B8A1-85F41FC209AB}"/>
                </a:ext>
              </a:extLst>
            </p:cNvPr>
            <p:cNvSpPr/>
            <p:nvPr/>
          </p:nvSpPr>
          <p:spPr>
            <a:xfrm>
              <a:off x="7889648" y="4811625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A65050DC-726E-085B-8098-E8F5E1EC4D06}"/>
                </a:ext>
              </a:extLst>
            </p:cNvPr>
            <p:cNvSpPr/>
            <p:nvPr/>
          </p:nvSpPr>
          <p:spPr>
            <a:xfrm>
              <a:off x="7950607" y="4869493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10DA6279-4B23-0114-5FF3-40DD3723704D}"/>
                </a:ext>
              </a:extLst>
            </p:cNvPr>
            <p:cNvSpPr/>
            <p:nvPr/>
          </p:nvSpPr>
          <p:spPr>
            <a:xfrm>
              <a:off x="8002993" y="4915531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6C60E56-6063-3CCE-05B8-D39B738DE1C1}"/>
                </a:ext>
              </a:extLst>
            </p:cNvPr>
            <p:cNvSpPr/>
            <p:nvPr/>
          </p:nvSpPr>
          <p:spPr>
            <a:xfrm>
              <a:off x="8132745" y="5220883"/>
              <a:ext cx="1057877" cy="372474"/>
            </a:xfrm>
            <a:custGeom>
              <a:avLst/>
              <a:gdLst>
                <a:gd name="connsiteX0" fmla="*/ 714921 w 1013021"/>
                <a:gd name="connsiteY0" fmla="*/ 0 h 343632"/>
                <a:gd name="connsiteX1" fmla="*/ 841205 w 1013021"/>
                <a:gd name="connsiteY1" fmla="*/ 126284 h 343632"/>
                <a:gd name="connsiteX2" fmla="*/ 967489 w 1013021"/>
                <a:gd name="connsiteY2" fmla="*/ 0 h 343632"/>
                <a:gd name="connsiteX3" fmla="*/ 1013021 w 1013021"/>
                <a:gd name="connsiteY3" fmla="*/ 45533 h 343632"/>
                <a:gd name="connsiteX4" fmla="*/ 886737 w 1013021"/>
                <a:gd name="connsiteY4" fmla="*/ 171816 h 343632"/>
                <a:gd name="connsiteX5" fmla="*/ 1013021 w 1013021"/>
                <a:gd name="connsiteY5" fmla="*/ 298100 h 343632"/>
                <a:gd name="connsiteX6" fmla="*/ 967489 w 1013021"/>
                <a:gd name="connsiteY6" fmla="*/ 343632 h 343632"/>
                <a:gd name="connsiteX7" fmla="*/ 841205 w 1013021"/>
                <a:gd name="connsiteY7" fmla="*/ 217349 h 343632"/>
                <a:gd name="connsiteX8" fmla="*/ 714921 w 1013021"/>
                <a:gd name="connsiteY8" fmla="*/ 343632 h 343632"/>
                <a:gd name="connsiteX9" fmla="*/ 669389 w 1013021"/>
                <a:gd name="connsiteY9" fmla="*/ 298100 h 343632"/>
                <a:gd name="connsiteX10" fmla="*/ 795673 w 1013021"/>
                <a:gd name="connsiteY10" fmla="*/ 171816 h 343632"/>
                <a:gd name="connsiteX11" fmla="*/ 669389 w 1013021"/>
                <a:gd name="connsiteY11" fmla="*/ 45533 h 343632"/>
                <a:gd name="connsiteX12" fmla="*/ 45532 w 1013021"/>
                <a:gd name="connsiteY12" fmla="*/ 0 h 343632"/>
                <a:gd name="connsiteX13" fmla="*/ 171816 w 1013021"/>
                <a:gd name="connsiteY13" fmla="*/ 126284 h 343632"/>
                <a:gd name="connsiteX14" fmla="*/ 298100 w 1013021"/>
                <a:gd name="connsiteY14" fmla="*/ 0 h 343632"/>
                <a:gd name="connsiteX15" fmla="*/ 343632 w 1013021"/>
                <a:gd name="connsiteY15" fmla="*/ 45533 h 343632"/>
                <a:gd name="connsiteX16" fmla="*/ 217348 w 1013021"/>
                <a:gd name="connsiteY16" fmla="*/ 171816 h 343632"/>
                <a:gd name="connsiteX17" fmla="*/ 343632 w 1013021"/>
                <a:gd name="connsiteY17" fmla="*/ 298100 h 343632"/>
                <a:gd name="connsiteX18" fmla="*/ 298100 w 1013021"/>
                <a:gd name="connsiteY18" fmla="*/ 343632 h 343632"/>
                <a:gd name="connsiteX19" fmla="*/ 171816 w 1013021"/>
                <a:gd name="connsiteY19" fmla="*/ 217349 h 343632"/>
                <a:gd name="connsiteX20" fmla="*/ 45532 w 1013021"/>
                <a:gd name="connsiteY20" fmla="*/ 343632 h 343632"/>
                <a:gd name="connsiteX21" fmla="*/ 0 w 1013021"/>
                <a:gd name="connsiteY21" fmla="*/ 298100 h 343632"/>
                <a:gd name="connsiteX22" fmla="*/ 126283 w 1013021"/>
                <a:gd name="connsiteY22" fmla="*/ 171816 h 343632"/>
                <a:gd name="connsiteX23" fmla="*/ 0 w 1013021"/>
                <a:gd name="connsiteY23" fmla="*/ 45533 h 343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13021" h="343632">
                  <a:moveTo>
                    <a:pt x="714921" y="0"/>
                  </a:moveTo>
                  <a:lnTo>
                    <a:pt x="841205" y="126284"/>
                  </a:lnTo>
                  <a:lnTo>
                    <a:pt x="967489" y="0"/>
                  </a:lnTo>
                  <a:lnTo>
                    <a:pt x="1013021" y="45533"/>
                  </a:lnTo>
                  <a:lnTo>
                    <a:pt x="886737" y="171816"/>
                  </a:lnTo>
                  <a:lnTo>
                    <a:pt x="1013021" y="298100"/>
                  </a:lnTo>
                  <a:lnTo>
                    <a:pt x="967489" y="343632"/>
                  </a:lnTo>
                  <a:lnTo>
                    <a:pt x="841205" y="217349"/>
                  </a:lnTo>
                  <a:lnTo>
                    <a:pt x="714921" y="343632"/>
                  </a:lnTo>
                  <a:lnTo>
                    <a:pt x="669389" y="298100"/>
                  </a:lnTo>
                  <a:lnTo>
                    <a:pt x="795673" y="171816"/>
                  </a:lnTo>
                  <a:lnTo>
                    <a:pt x="669389" y="45533"/>
                  </a:lnTo>
                  <a:close/>
                  <a:moveTo>
                    <a:pt x="45532" y="0"/>
                  </a:moveTo>
                  <a:lnTo>
                    <a:pt x="171816" y="126284"/>
                  </a:lnTo>
                  <a:lnTo>
                    <a:pt x="298100" y="0"/>
                  </a:lnTo>
                  <a:lnTo>
                    <a:pt x="343632" y="45533"/>
                  </a:lnTo>
                  <a:lnTo>
                    <a:pt x="217348" y="171816"/>
                  </a:lnTo>
                  <a:lnTo>
                    <a:pt x="343632" y="298100"/>
                  </a:lnTo>
                  <a:lnTo>
                    <a:pt x="298100" y="343632"/>
                  </a:lnTo>
                  <a:lnTo>
                    <a:pt x="171816" y="217349"/>
                  </a:lnTo>
                  <a:lnTo>
                    <a:pt x="45532" y="343632"/>
                  </a:lnTo>
                  <a:lnTo>
                    <a:pt x="0" y="298100"/>
                  </a:lnTo>
                  <a:lnTo>
                    <a:pt x="126283" y="171816"/>
                  </a:lnTo>
                  <a:lnTo>
                    <a:pt x="0" y="4553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月 43">
              <a:extLst>
                <a:ext uri="{FF2B5EF4-FFF2-40B4-BE49-F238E27FC236}">
                  <a16:creationId xmlns:a16="http://schemas.microsoft.com/office/drawing/2014/main" id="{B0AE8C02-41D5-82AB-BC07-08B16B41B05D}"/>
                </a:ext>
              </a:extLst>
            </p:cNvPr>
            <p:cNvSpPr/>
            <p:nvPr/>
          </p:nvSpPr>
          <p:spPr>
            <a:xfrm rot="5400000">
              <a:off x="8501228" y="5420218"/>
              <a:ext cx="313864" cy="891704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5CAF751-FB7F-819F-5F10-FF24D6B1CA8F}"/>
              </a:ext>
            </a:extLst>
          </p:cNvPr>
          <p:cNvGrpSpPr/>
          <p:nvPr/>
        </p:nvGrpSpPr>
        <p:grpSpPr>
          <a:xfrm>
            <a:off x="6043264" y="4698599"/>
            <a:ext cx="1565598" cy="1625048"/>
            <a:chOff x="5920172" y="4811625"/>
            <a:chExt cx="1565598" cy="1625048"/>
          </a:xfrm>
        </p:grpSpPr>
        <p:sp>
          <p:nvSpPr>
            <p:cNvPr id="46" name="四角形: 角を丸くする 45">
              <a:extLst>
                <a:ext uri="{FF2B5EF4-FFF2-40B4-BE49-F238E27FC236}">
                  <a16:creationId xmlns:a16="http://schemas.microsoft.com/office/drawing/2014/main" id="{C3D4C84E-796E-72F3-0482-9986D35F7287}"/>
                </a:ext>
              </a:extLst>
            </p:cNvPr>
            <p:cNvSpPr/>
            <p:nvPr/>
          </p:nvSpPr>
          <p:spPr>
            <a:xfrm>
              <a:off x="5920172" y="4811625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017784D3-87BA-2024-B72D-D98CF29E17C0}"/>
                </a:ext>
              </a:extLst>
            </p:cNvPr>
            <p:cNvSpPr/>
            <p:nvPr/>
          </p:nvSpPr>
          <p:spPr>
            <a:xfrm>
              <a:off x="5981131" y="4869493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5F516584-E408-57B2-6B95-7782E7B93A1F}"/>
                </a:ext>
              </a:extLst>
            </p:cNvPr>
            <p:cNvSpPr/>
            <p:nvPr/>
          </p:nvSpPr>
          <p:spPr>
            <a:xfrm>
              <a:off x="6033517" y="4915531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66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DAD57B4E-4369-8FB9-B1D7-8605E458E510}"/>
                </a:ext>
              </a:extLst>
            </p:cNvPr>
            <p:cNvSpPr/>
            <p:nvPr/>
          </p:nvSpPr>
          <p:spPr>
            <a:xfrm>
              <a:off x="6176039" y="5263159"/>
              <a:ext cx="1031203" cy="243639"/>
            </a:xfrm>
            <a:custGeom>
              <a:avLst/>
              <a:gdLst>
                <a:gd name="connsiteX0" fmla="*/ 762716 w 987478"/>
                <a:gd name="connsiteY0" fmla="*/ 0 h 224773"/>
                <a:gd name="connsiteX1" fmla="*/ 987478 w 987478"/>
                <a:gd name="connsiteY1" fmla="*/ 93099 h 224773"/>
                <a:gd name="connsiteX2" fmla="*/ 889892 w 987478"/>
                <a:gd name="connsiteY2" fmla="*/ 220275 h 224773"/>
                <a:gd name="connsiteX3" fmla="*/ 741791 w 987478"/>
                <a:gd name="connsiteY3" fmla="*/ 158931 h 224773"/>
                <a:gd name="connsiteX4" fmla="*/ 762716 w 987478"/>
                <a:gd name="connsiteY4" fmla="*/ 0 h 224773"/>
                <a:gd name="connsiteX5" fmla="*/ 224763 w 987478"/>
                <a:gd name="connsiteY5" fmla="*/ 0 h 224773"/>
                <a:gd name="connsiteX6" fmla="*/ 245687 w 987478"/>
                <a:gd name="connsiteY6" fmla="*/ 158931 h 224773"/>
                <a:gd name="connsiteX7" fmla="*/ 97587 w 987478"/>
                <a:gd name="connsiteY7" fmla="*/ 220275 h 224773"/>
                <a:gd name="connsiteX8" fmla="*/ 0 w 987478"/>
                <a:gd name="connsiteY8" fmla="*/ 93099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7478" h="224773">
                  <a:moveTo>
                    <a:pt x="762716" y="0"/>
                  </a:moveTo>
                  <a:lnTo>
                    <a:pt x="987478" y="93099"/>
                  </a:lnTo>
                  <a:cubicBezTo>
                    <a:pt x="987478" y="152690"/>
                    <a:pt x="947453" y="204852"/>
                    <a:pt x="889892" y="220275"/>
                  </a:cubicBezTo>
                  <a:cubicBezTo>
                    <a:pt x="832331" y="235699"/>
                    <a:pt x="771587" y="210538"/>
                    <a:pt x="741791" y="158931"/>
                  </a:cubicBezTo>
                  <a:cubicBezTo>
                    <a:pt x="711996" y="107324"/>
                    <a:pt x="720578" y="42138"/>
                    <a:pt x="762716" y="0"/>
                  </a:cubicBezTo>
                  <a:close/>
                  <a:moveTo>
                    <a:pt x="224763" y="0"/>
                  </a:moveTo>
                  <a:cubicBezTo>
                    <a:pt x="266901" y="42138"/>
                    <a:pt x="275483" y="107324"/>
                    <a:pt x="245687" y="158931"/>
                  </a:cubicBezTo>
                  <a:cubicBezTo>
                    <a:pt x="215891" y="210538"/>
                    <a:pt x="155147" y="235699"/>
                    <a:pt x="97587" y="220275"/>
                  </a:cubicBezTo>
                  <a:cubicBezTo>
                    <a:pt x="40025" y="204852"/>
                    <a:pt x="0" y="152690"/>
                    <a:pt x="0" y="9309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月 49">
              <a:extLst>
                <a:ext uri="{FF2B5EF4-FFF2-40B4-BE49-F238E27FC236}">
                  <a16:creationId xmlns:a16="http://schemas.microsoft.com/office/drawing/2014/main" id="{545F0205-77CA-59C8-51B9-5628056FFCEE}"/>
                </a:ext>
              </a:extLst>
            </p:cNvPr>
            <p:cNvSpPr/>
            <p:nvPr/>
          </p:nvSpPr>
          <p:spPr>
            <a:xfrm rot="5400000">
              <a:off x="6574272" y="5564266"/>
              <a:ext cx="220398" cy="693021"/>
            </a:xfrm>
            <a:prstGeom prst="moon">
              <a:avLst>
                <a:gd name="adj" fmla="val 87500"/>
              </a:avLst>
            </a:prstGeom>
            <a:solidFill>
              <a:srgbClr val="C00000"/>
            </a:solidFill>
            <a:ln w="25400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D1DA636-B09E-F278-AFAA-C5ABE95C5DE7}"/>
              </a:ext>
            </a:extLst>
          </p:cNvPr>
          <p:cNvGrpSpPr/>
          <p:nvPr/>
        </p:nvGrpSpPr>
        <p:grpSpPr>
          <a:xfrm>
            <a:off x="2297139" y="2735357"/>
            <a:ext cx="1565598" cy="1625048"/>
            <a:chOff x="2376873" y="2735357"/>
            <a:chExt cx="1565598" cy="1625048"/>
          </a:xfrm>
        </p:grpSpPr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BFC94500-5559-A5E5-E47A-8F042889162F}"/>
                </a:ext>
              </a:extLst>
            </p:cNvPr>
            <p:cNvSpPr/>
            <p:nvPr/>
          </p:nvSpPr>
          <p:spPr>
            <a:xfrm>
              <a:off x="2376873" y="2735357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789466BB-C97D-2F85-7867-09FE0A05FA79}"/>
                </a:ext>
              </a:extLst>
            </p:cNvPr>
            <p:cNvSpPr/>
            <p:nvPr/>
          </p:nvSpPr>
          <p:spPr>
            <a:xfrm>
              <a:off x="2437832" y="2793225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6B2D585C-C26C-5D41-CE82-867E4611AEBA}"/>
                </a:ext>
              </a:extLst>
            </p:cNvPr>
            <p:cNvSpPr/>
            <p:nvPr/>
          </p:nvSpPr>
          <p:spPr>
            <a:xfrm>
              <a:off x="2490218" y="2839263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8A9DE4D7-98BE-50F7-9C79-D3F9F1E7FBA9}"/>
                </a:ext>
              </a:extLst>
            </p:cNvPr>
            <p:cNvSpPr/>
            <p:nvPr/>
          </p:nvSpPr>
          <p:spPr>
            <a:xfrm>
              <a:off x="2653800" y="3299746"/>
              <a:ext cx="987221" cy="154244"/>
            </a:xfrm>
            <a:custGeom>
              <a:avLst/>
              <a:gdLst>
                <a:gd name="connsiteX0" fmla="*/ 820960 w 945361"/>
                <a:gd name="connsiteY0" fmla="*/ 0 h 142300"/>
                <a:gd name="connsiteX1" fmla="*/ 945361 w 945361"/>
                <a:gd name="connsiteY1" fmla="*/ 71150 h 142300"/>
                <a:gd name="connsiteX2" fmla="*/ 820960 w 945361"/>
                <a:gd name="connsiteY2" fmla="*/ 142300 h 142300"/>
                <a:gd name="connsiteX3" fmla="*/ 696559 w 945361"/>
                <a:gd name="connsiteY3" fmla="*/ 71150 h 142300"/>
                <a:gd name="connsiteX4" fmla="*/ 820960 w 945361"/>
                <a:gd name="connsiteY4" fmla="*/ 0 h 142300"/>
                <a:gd name="connsiteX5" fmla="*/ 124401 w 945361"/>
                <a:gd name="connsiteY5" fmla="*/ 0 h 142300"/>
                <a:gd name="connsiteX6" fmla="*/ 248802 w 945361"/>
                <a:gd name="connsiteY6" fmla="*/ 71150 h 142300"/>
                <a:gd name="connsiteX7" fmla="*/ 124401 w 945361"/>
                <a:gd name="connsiteY7" fmla="*/ 142300 h 142300"/>
                <a:gd name="connsiteX8" fmla="*/ 0 w 945361"/>
                <a:gd name="connsiteY8" fmla="*/ 71150 h 142300"/>
                <a:gd name="connsiteX9" fmla="*/ 124401 w 945361"/>
                <a:gd name="connsiteY9" fmla="*/ 0 h 142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45361" h="142300">
                  <a:moveTo>
                    <a:pt x="820960" y="0"/>
                  </a:moveTo>
                  <a:cubicBezTo>
                    <a:pt x="889665" y="0"/>
                    <a:pt x="945361" y="31855"/>
                    <a:pt x="945361" y="71150"/>
                  </a:cubicBezTo>
                  <a:cubicBezTo>
                    <a:pt x="945361" y="110445"/>
                    <a:pt x="889665" y="142300"/>
                    <a:pt x="820960" y="142300"/>
                  </a:cubicBezTo>
                  <a:cubicBezTo>
                    <a:pt x="752255" y="142300"/>
                    <a:pt x="696559" y="110445"/>
                    <a:pt x="696559" y="71150"/>
                  </a:cubicBezTo>
                  <a:cubicBezTo>
                    <a:pt x="696559" y="31855"/>
                    <a:pt x="752255" y="0"/>
                    <a:pt x="820960" y="0"/>
                  </a:cubicBezTo>
                  <a:close/>
                  <a:moveTo>
                    <a:pt x="124401" y="0"/>
                  </a:moveTo>
                  <a:cubicBezTo>
                    <a:pt x="193106" y="0"/>
                    <a:pt x="248802" y="31855"/>
                    <a:pt x="248802" y="71150"/>
                  </a:cubicBezTo>
                  <a:cubicBezTo>
                    <a:pt x="248802" y="110445"/>
                    <a:pt x="193106" y="142300"/>
                    <a:pt x="124401" y="142300"/>
                  </a:cubicBezTo>
                  <a:cubicBezTo>
                    <a:pt x="55696" y="142300"/>
                    <a:pt x="0" y="110445"/>
                    <a:pt x="0" y="71150"/>
                  </a:cubicBezTo>
                  <a:cubicBezTo>
                    <a:pt x="0" y="31855"/>
                    <a:pt x="55696" y="0"/>
                    <a:pt x="12440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FDAD0757-A794-78C4-11B1-6BF6241B5E11}"/>
                </a:ext>
              </a:extLst>
            </p:cNvPr>
            <p:cNvSpPr/>
            <p:nvPr/>
          </p:nvSpPr>
          <p:spPr>
            <a:xfrm>
              <a:off x="3028281" y="3821750"/>
              <a:ext cx="205094" cy="149008"/>
            </a:xfrm>
            <a:custGeom>
              <a:avLst/>
              <a:gdLst>
                <a:gd name="connsiteX0" fmla="*/ 100049 w 196398"/>
                <a:gd name="connsiteY0" fmla="*/ 18 h 137470"/>
                <a:gd name="connsiteX1" fmla="*/ 159432 w 196398"/>
                <a:gd name="connsiteY1" fmla="*/ 21431 h 137470"/>
                <a:gd name="connsiteX2" fmla="*/ 188194 w 196398"/>
                <a:gd name="connsiteY2" fmla="*/ 137470 h 137470"/>
                <a:gd name="connsiteX3" fmla="*/ 6792 w 196398"/>
                <a:gd name="connsiteY3" fmla="*/ 134054 h 137470"/>
                <a:gd name="connsiteX4" fmla="*/ 39902 w 196398"/>
                <a:gd name="connsiteY4" fmla="*/ 19179 h 137470"/>
                <a:gd name="connsiteX5" fmla="*/ 100049 w 196398"/>
                <a:gd name="connsiteY5" fmla="*/ 18 h 1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398" h="137470">
                  <a:moveTo>
                    <a:pt x="100049" y="18"/>
                  </a:moveTo>
                  <a:cubicBezTo>
                    <a:pt x="121118" y="415"/>
                    <a:pt x="142061" y="7574"/>
                    <a:pt x="159432" y="21431"/>
                  </a:cubicBezTo>
                  <a:cubicBezTo>
                    <a:pt x="194174" y="49145"/>
                    <a:pt x="205972" y="96739"/>
                    <a:pt x="188194" y="137470"/>
                  </a:cubicBezTo>
                  <a:lnTo>
                    <a:pt x="6792" y="134054"/>
                  </a:lnTo>
                  <a:cubicBezTo>
                    <a:pt x="-9440" y="92682"/>
                    <a:pt x="4140" y="45565"/>
                    <a:pt x="39902" y="19179"/>
                  </a:cubicBezTo>
                  <a:cubicBezTo>
                    <a:pt x="57783" y="5987"/>
                    <a:pt x="78979" y="-379"/>
                    <a:pt x="100049" y="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A1A4A3C2-EF51-C739-DAA9-0C744A58C0F6}"/>
              </a:ext>
            </a:extLst>
          </p:cNvPr>
          <p:cNvGrpSpPr/>
          <p:nvPr/>
        </p:nvGrpSpPr>
        <p:grpSpPr>
          <a:xfrm>
            <a:off x="7889648" y="2735357"/>
            <a:ext cx="1565598" cy="1625048"/>
            <a:chOff x="7889648" y="2735357"/>
            <a:chExt cx="1565598" cy="1625048"/>
          </a:xfrm>
        </p:grpSpPr>
        <p:sp>
          <p:nvSpPr>
            <p:cNvPr id="58" name="四角形: 角を丸くする 57">
              <a:extLst>
                <a:ext uri="{FF2B5EF4-FFF2-40B4-BE49-F238E27FC236}">
                  <a16:creationId xmlns:a16="http://schemas.microsoft.com/office/drawing/2014/main" id="{1FAB92BF-536D-D3FE-9C9B-8726189C0F3C}"/>
                </a:ext>
              </a:extLst>
            </p:cNvPr>
            <p:cNvSpPr/>
            <p:nvPr/>
          </p:nvSpPr>
          <p:spPr>
            <a:xfrm>
              <a:off x="7889648" y="2735357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四角形: 角を丸くする 58">
              <a:extLst>
                <a:ext uri="{FF2B5EF4-FFF2-40B4-BE49-F238E27FC236}">
                  <a16:creationId xmlns:a16="http://schemas.microsoft.com/office/drawing/2014/main" id="{0387BEC2-E56D-0C0B-02C1-CFC118B717B2}"/>
                </a:ext>
              </a:extLst>
            </p:cNvPr>
            <p:cNvSpPr/>
            <p:nvPr/>
          </p:nvSpPr>
          <p:spPr>
            <a:xfrm>
              <a:off x="7950607" y="2793225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77180E23-170F-183C-2B1D-F06C68324B76}"/>
                </a:ext>
              </a:extLst>
            </p:cNvPr>
            <p:cNvSpPr/>
            <p:nvPr/>
          </p:nvSpPr>
          <p:spPr>
            <a:xfrm>
              <a:off x="8002993" y="2839263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DFAA113-F7D7-35A3-9205-41A473D53C0A}"/>
                </a:ext>
              </a:extLst>
            </p:cNvPr>
            <p:cNvSpPr/>
            <p:nvPr/>
          </p:nvSpPr>
          <p:spPr>
            <a:xfrm>
              <a:off x="8434904" y="3707852"/>
              <a:ext cx="426797" cy="306963"/>
            </a:xfrm>
            <a:custGeom>
              <a:avLst/>
              <a:gdLst>
                <a:gd name="connsiteX0" fmla="*/ 203633 w 408700"/>
                <a:gd name="connsiteY0" fmla="*/ 2 h 283194"/>
                <a:gd name="connsiteX1" fmla="*/ 328172 w 408700"/>
                <a:gd name="connsiteY1" fmla="*/ 41790 h 283194"/>
                <a:gd name="connsiteX2" fmla="*/ 393405 w 408700"/>
                <a:gd name="connsiteY2" fmla="*/ 281869 h 283194"/>
                <a:gd name="connsiteX3" fmla="*/ 15844 w 408700"/>
                <a:gd name="connsiteY3" fmla="*/ 283194 h 283194"/>
                <a:gd name="connsiteX4" fmla="*/ 79390 w 408700"/>
                <a:gd name="connsiteY4" fmla="*/ 42663 h 283194"/>
                <a:gd name="connsiteX5" fmla="*/ 203633 w 408700"/>
                <a:gd name="connsiteY5" fmla="*/ 2 h 28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8700" h="283194">
                  <a:moveTo>
                    <a:pt x="203633" y="2"/>
                  </a:moveTo>
                  <a:cubicBezTo>
                    <a:pt x="247485" y="-152"/>
                    <a:pt x="291387" y="13769"/>
                    <a:pt x="328172" y="41790"/>
                  </a:cubicBezTo>
                  <a:cubicBezTo>
                    <a:pt x="401741" y="97833"/>
                    <a:pt x="428497" y="196302"/>
                    <a:pt x="393405" y="281869"/>
                  </a:cubicBezTo>
                  <a:lnTo>
                    <a:pt x="15844" y="283194"/>
                  </a:lnTo>
                  <a:cubicBezTo>
                    <a:pt x="-19847" y="197875"/>
                    <a:pt x="6216" y="99221"/>
                    <a:pt x="79390" y="42663"/>
                  </a:cubicBezTo>
                  <a:cubicBezTo>
                    <a:pt x="115977" y="14384"/>
                    <a:pt x="159780" y="156"/>
                    <a:pt x="203633" y="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ECA3C1CC-A2EE-90C0-B8C0-6E2A05F62C5F}"/>
                </a:ext>
              </a:extLst>
            </p:cNvPr>
            <p:cNvSpPr/>
            <p:nvPr/>
          </p:nvSpPr>
          <p:spPr bwMode="auto">
            <a:xfrm>
              <a:off x="8133031" y="3245039"/>
              <a:ext cx="1057278" cy="359571"/>
            </a:xfrm>
            <a:custGeom>
              <a:avLst/>
              <a:gdLst>
                <a:gd name="connsiteX0" fmla="*/ 761147 w 1012448"/>
                <a:gd name="connsiteY0" fmla="*/ 0 h 331728"/>
                <a:gd name="connsiteX1" fmla="*/ 846584 w 1012448"/>
                <a:gd name="connsiteY1" fmla="*/ 85437 h 331728"/>
                <a:gd name="connsiteX2" fmla="*/ 932021 w 1012448"/>
                <a:gd name="connsiteY2" fmla="*/ 0 h 331728"/>
                <a:gd name="connsiteX3" fmla="*/ 1012448 w 1012448"/>
                <a:gd name="connsiteY3" fmla="*/ 80428 h 331728"/>
                <a:gd name="connsiteX4" fmla="*/ 927011 w 1012448"/>
                <a:gd name="connsiteY4" fmla="*/ 165864 h 331728"/>
                <a:gd name="connsiteX5" fmla="*/ 1012448 w 1012448"/>
                <a:gd name="connsiteY5" fmla="*/ 251301 h 331728"/>
                <a:gd name="connsiteX6" fmla="*/ 932021 w 1012448"/>
                <a:gd name="connsiteY6" fmla="*/ 331728 h 331728"/>
                <a:gd name="connsiteX7" fmla="*/ 846584 w 1012448"/>
                <a:gd name="connsiteY7" fmla="*/ 246292 h 331728"/>
                <a:gd name="connsiteX8" fmla="*/ 761147 w 1012448"/>
                <a:gd name="connsiteY8" fmla="*/ 331728 h 331728"/>
                <a:gd name="connsiteX9" fmla="*/ 680720 w 1012448"/>
                <a:gd name="connsiteY9" fmla="*/ 251301 h 331728"/>
                <a:gd name="connsiteX10" fmla="*/ 766157 w 1012448"/>
                <a:gd name="connsiteY10" fmla="*/ 165864 h 331728"/>
                <a:gd name="connsiteX11" fmla="*/ 680720 w 1012448"/>
                <a:gd name="connsiteY11" fmla="*/ 80428 h 331728"/>
                <a:gd name="connsiteX12" fmla="*/ 80427 w 1012448"/>
                <a:gd name="connsiteY12" fmla="*/ 0 h 331728"/>
                <a:gd name="connsiteX13" fmla="*/ 165864 w 1012448"/>
                <a:gd name="connsiteY13" fmla="*/ 85437 h 331728"/>
                <a:gd name="connsiteX14" fmla="*/ 251300 w 1012448"/>
                <a:gd name="connsiteY14" fmla="*/ 0 h 331728"/>
                <a:gd name="connsiteX15" fmla="*/ 331728 w 1012448"/>
                <a:gd name="connsiteY15" fmla="*/ 80428 h 331728"/>
                <a:gd name="connsiteX16" fmla="*/ 246291 w 1012448"/>
                <a:gd name="connsiteY16" fmla="*/ 165864 h 331728"/>
                <a:gd name="connsiteX17" fmla="*/ 331728 w 1012448"/>
                <a:gd name="connsiteY17" fmla="*/ 251301 h 331728"/>
                <a:gd name="connsiteX18" fmla="*/ 251300 w 1012448"/>
                <a:gd name="connsiteY18" fmla="*/ 331728 h 331728"/>
                <a:gd name="connsiteX19" fmla="*/ 165864 w 1012448"/>
                <a:gd name="connsiteY19" fmla="*/ 246292 h 331728"/>
                <a:gd name="connsiteX20" fmla="*/ 80427 w 1012448"/>
                <a:gd name="connsiteY20" fmla="*/ 331728 h 331728"/>
                <a:gd name="connsiteX21" fmla="*/ 0 w 1012448"/>
                <a:gd name="connsiteY21" fmla="*/ 251301 h 331728"/>
                <a:gd name="connsiteX22" fmla="*/ 85436 w 1012448"/>
                <a:gd name="connsiteY22" fmla="*/ 165864 h 331728"/>
                <a:gd name="connsiteX23" fmla="*/ 0 w 1012448"/>
                <a:gd name="connsiteY23" fmla="*/ 80428 h 331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12448" h="331728">
                  <a:moveTo>
                    <a:pt x="761147" y="0"/>
                  </a:moveTo>
                  <a:lnTo>
                    <a:pt x="846584" y="85437"/>
                  </a:lnTo>
                  <a:lnTo>
                    <a:pt x="932021" y="0"/>
                  </a:lnTo>
                  <a:lnTo>
                    <a:pt x="1012448" y="80428"/>
                  </a:lnTo>
                  <a:lnTo>
                    <a:pt x="927011" y="165864"/>
                  </a:lnTo>
                  <a:lnTo>
                    <a:pt x="1012448" y="251301"/>
                  </a:lnTo>
                  <a:lnTo>
                    <a:pt x="932021" y="331728"/>
                  </a:lnTo>
                  <a:lnTo>
                    <a:pt x="846584" y="246292"/>
                  </a:lnTo>
                  <a:lnTo>
                    <a:pt x="761147" y="331728"/>
                  </a:lnTo>
                  <a:lnTo>
                    <a:pt x="680720" y="251301"/>
                  </a:lnTo>
                  <a:lnTo>
                    <a:pt x="766157" y="165864"/>
                  </a:lnTo>
                  <a:lnTo>
                    <a:pt x="680720" y="80428"/>
                  </a:lnTo>
                  <a:close/>
                  <a:moveTo>
                    <a:pt x="80427" y="0"/>
                  </a:moveTo>
                  <a:lnTo>
                    <a:pt x="165864" y="85437"/>
                  </a:lnTo>
                  <a:lnTo>
                    <a:pt x="251300" y="0"/>
                  </a:lnTo>
                  <a:lnTo>
                    <a:pt x="331728" y="80428"/>
                  </a:lnTo>
                  <a:lnTo>
                    <a:pt x="246291" y="165864"/>
                  </a:lnTo>
                  <a:lnTo>
                    <a:pt x="331728" y="251301"/>
                  </a:lnTo>
                  <a:lnTo>
                    <a:pt x="251300" y="331728"/>
                  </a:lnTo>
                  <a:lnTo>
                    <a:pt x="165864" y="246292"/>
                  </a:lnTo>
                  <a:lnTo>
                    <a:pt x="80427" y="331728"/>
                  </a:lnTo>
                  <a:lnTo>
                    <a:pt x="0" y="251301"/>
                  </a:lnTo>
                  <a:lnTo>
                    <a:pt x="85436" y="165864"/>
                  </a:lnTo>
                  <a:lnTo>
                    <a:pt x="0" y="80428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83C3397-11D1-2FEC-BC22-862A847B813C}"/>
              </a:ext>
            </a:extLst>
          </p:cNvPr>
          <p:cNvGrpSpPr/>
          <p:nvPr/>
        </p:nvGrpSpPr>
        <p:grpSpPr>
          <a:xfrm>
            <a:off x="6043264" y="2735357"/>
            <a:ext cx="1565598" cy="1625048"/>
            <a:chOff x="5920172" y="2735357"/>
            <a:chExt cx="1565598" cy="1625048"/>
          </a:xfrm>
        </p:grpSpPr>
        <p:sp>
          <p:nvSpPr>
            <p:cNvPr id="64" name="四角形: 角を丸くする 63">
              <a:extLst>
                <a:ext uri="{FF2B5EF4-FFF2-40B4-BE49-F238E27FC236}">
                  <a16:creationId xmlns:a16="http://schemas.microsoft.com/office/drawing/2014/main" id="{9293952B-B6BD-D2B5-5D79-BC5E0EA51979}"/>
                </a:ext>
              </a:extLst>
            </p:cNvPr>
            <p:cNvSpPr/>
            <p:nvPr/>
          </p:nvSpPr>
          <p:spPr>
            <a:xfrm>
              <a:off x="5920172" y="2735357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四角形: 角を丸くする 64">
              <a:extLst>
                <a:ext uri="{FF2B5EF4-FFF2-40B4-BE49-F238E27FC236}">
                  <a16:creationId xmlns:a16="http://schemas.microsoft.com/office/drawing/2014/main" id="{E5274D7A-5AE6-5FA9-95D5-BB0A4B8643B9}"/>
                </a:ext>
              </a:extLst>
            </p:cNvPr>
            <p:cNvSpPr/>
            <p:nvPr/>
          </p:nvSpPr>
          <p:spPr>
            <a:xfrm>
              <a:off x="5981131" y="2793225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四角形: 角を丸くする 65">
              <a:extLst>
                <a:ext uri="{FF2B5EF4-FFF2-40B4-BE49-F238E27FC236}">
                  <a16:creationId xmlns:a16="http://schemas.microsoft.com/office/drawing/2014/main" id="{38A1AF6F-B858-3C74-FA66-CE9755F2941A}"/>
                </a:ext>
              </a:extLst>
            </p:cNvPr>
            <p:cNvSpPr/>
            <p:nvPr/>
          </p:nvSpPr>
          <p:spPr>
            <a:xfrm>
              <a:off x="6033517" y="2839263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52F5E46F-51D5-B64E-84F2-21761F69A4B4}"/>
                </a:ext>
              </a:extLst>
            </p:cNvPr>
            <p:cNvSpPr/>
            <p:nvPr/>
          </p:nvSpPr>
          <p:spPr>
            <a:xfrm>
              <a:off x="6500671" y="3750845"/>
              <a:ext cx="353193" cy="256609"/>
            </a:xfrm>
            <a:custGeom>
              <a:avLst/>
              <a:gdLst>
                <a:gd name="connsiteX0" fmla="*/ 172294 w 338217"/>
                <a:gd name="connsiteY0" fmla="*/ 31 h 236739"/>
                <a:gd name="connsiteX1" fmla="*/ 274558 w 338217"/>
                <a:gd name="connsiteY1" fmla="*/ 36907 h 236739"/>
                <a:gd name="connsiteX2" fmla="*/ 324089 w 338217"/>
                <a:gd name="connsiteY2" fmla="*/ 236739 h 236739"/>
                <a:gd name="connsiteX3" fmla="*/ 11695 w 338217"/>
                <a:gd name="connsiteY3" fmla="*/ 230856 h 236739"/>
                <a:gd name="connsiteX4" fmla="*/ 68715 w 338217"/>
                <a:gd name="connsiteY4" fmla="*/ 33030 h 236739"/>
                <a:gd name="connsiteX5" fmla="*/ 172294 w 338217"/>
                <a:gd name="connsiteY5" fmla="*/ 31 h 23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217" h="236739">
                  <a:moveTo>
                    <a:pt x="172294" y="31"/>
                  </a:moveTo>
                  <a:cubicBezTo>
                    <a:pt x="208578" y="715"/>
                    <a:pt x="244642" y="13044"/>
                    <a:pt x="274558" y="36907"/>
                  </a:cubicBezTo>
                  <a:cubicBezTo>
                    <a:pt x="334388" y="84633"/>
                    <a:pt x="354704" y="166594"/>
                    <a:pt x="324089" y="236739"/>
                  </a:cubicBezTo>
                  <a:lnTo>
                    <a:pt x="11695" y="230856"/>
                  </a:lnTo>
                  <a:cubicBezTo>
                    <a:pt x="-16257" y="159608"/>
                    <a:pt x="7130" y="78469"/>
                    <a:pt x="68715" y="33030"/>
                  </a:cubicBezTo>
                  <a:cubicBezTo>
                    <a:pt x="99508" y="10310"/>
                    <a:pt x="136011" y="-652"/>
                    <a:pt x="172294" y="3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0EA967F9-4C1E-9616-6FB5-2CA3C20BDAD0}"/>
                </a:ext>
              </a:extLst>
            </p:cNvPr>
            <p:cNvSpPr/>
            <p:nvPr/>
          </p:nvSpPr>
          <p:spPr>
            <a:xfrm>
              <a:off x="6176039" y="3271668"/>
              <a:ext cx="1031203" cy="243639"/>
            </a:xfrm>
            <a:custGeom>
              <a:avLst/>
              <a:gdLst>
                <a:gd name="connsiteX0" fmla="*/ 762716 w 987478"/>
                <a:gd name="connsiteY0" fmla="*/ 0 h 224773"/>
                <a:gd name="connsiteX1" fmla="*/ 987478 w 987478"/>
                <a:gd name="connsiteY1" fmla="*/ 93099 h 224773"/>
                <a:gd name="connsiteX2" fmla="*/ 889892 w 987478"/>
                <a:gd name="connsiteY2" fmla="*/ 220275 h 224773"/>
                <a:gd name="connsiteX3" fmla="*/ 741791 w 987478"/>
                <a:gd name="connsiteY3" fmla="*/ 158931 h 224773"/>
                <a:gd name="connsiteX4" fmla="*/ 762716 w 987478"/>
                <a:gd name="connsiteY4" fmla="*/ 0 h 224773"/>
                <a:gd name="connsiteX5" fmla="*/ 224763 w 987478"/>
                <a:gd name="connsiteY5" fmla="*/ 0 h 224773"/>
                <a:gd name="connsiteX6" fmla="*/ 245687 w 987478"/>
                <a:gd name="connsiteY6" fmla="*/ 158931 h 224773"/>
                <a:gd name="connsiteX7" fmla="*/ 97587 w 987478"/>
                <a:gd name="connsiteY7" fmla="*/ 220275 h 224773"/>
                <a:gd name="connsiteX8" fmla="*/ 0 w 987478"/>
                <a:gd name="connsiteY8" fmla="*/ 93099 h 224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87478" h="224773">
                  <a:moveTo>
                    <a:pt x="762716" y="0"/>
                  </a:moveTo>
                  <a:lnTo>
                    <a:pt x="987478" y="93099"/>
                  </a:lnTo>
                  <a:cubicBezTo>
                    <a:pt x="987478" y="152690"/>
                    <a:pt x="947453" y="204852"/>
                    <a:pt x="889892" y="220275"/>
                  </a:cubicBezTo>
                  <a:cubicBezTo>
                    <a:pt x="832331" y="235699"/>
                    <a:pt x="771587" y="210538"/>
                    <a:pt x="741791" y="158931"/>
                  </a:cubicBezTo>
                  <a:cubicBezTo>
                    <a:pt x="711996" y="107324"/>
                    <a:pt x="720578" y="42138"/>
                    <a:pt x="762716" y="0"/>
                  </a:cubicBezTo>
                  <a:close/>
                  <a:moveTo>
                    <a:pt x="224763" y="0"/>
                  </a:moveTo>
                  <a:cubicBezTo>
                    <a:pt x="266901" y="42138"/>
                    <a:pt x="275483" y="107324"/>
                    <a:pt x="245687" y="158931"/>
                  </a:cubicBezTo>
                  <a:cubicBezTo>
                    <a:pt x="215891" y="210538"/>
                    <a:pt x="155147" y="235699"/>
                    <a:pt x="97587" y="220275"/>
                  </a:cubicBezTo>
                  <a:cubicBezTo>
                    <a:pt x="40025" y="204852"/>
                    <a:pt x="0" y="152690"/>
                    <a:pt x="0" y="9309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911C1618-810E-4623-C441-6EEB115F679B}"/>
              </a:ext>
            </a:extLst>
          </p:cNvPr>
          <p:cNvGrpSpPr/>
          <p:nvPr/>
        </p:nvGrpSpPr>
        <p:grpSpPr>
          <a:xfrm>
            <a:off x="4196880" y="2735357"/>
            <a:ext cx="1565598" cy="1625048"/>
            <a:chOff x="4196880" y="2735357"/>
            <a:chExt cx="1565598" cy="1625048"/>
          </a:xfrm>
        </p:grpSpPr>
        <p:sp>
          <p:nvSpPr>
            <p:cNvPr id="70" name="四角形: 角を丸くする 69">
              <a:extLst>
                <a:ext uri="{FF2B5EF4-FFF2-40B4-BE49-F238E27FC236}">
                  <a16:creationId xmlns:a16="http://schemas.microsoft.com/office/drawing/2014/main" id="{A64FC1A0-B4EA-AC93-0BF3-1DE6D5EEBBC2}"/>
                </a:ext>
              </a:extLst>
            </p:cNvPr>
            <p:cNvSpPr/>
            <p:nvPr/>
          </p:nvSpPr>
          <p:spPr>
            <a:xfrm>
              <a:off x="4196880" y="2735357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四角形: 角を丸くする 70">
              <a:extLst>
                <a:ext uri="{FF2B5EF4-FFF2-40B4-BE49-F238E27FC236}">
                  <a16:creationId xmlns:a16="http://schemas.microsoft.com/office/drawing/2014/main" id="{4B6D01E5-3D44-447B-0C6E-156318205FD6}"/>
                </a:ext>
              </a:extLst>
            </p:cNvPr>
            <p:cNvSpPr/>
            <p:nvPr/>
          </p:nvSpPr>
          <p:spPr>
            <a:xfrm>
              <a:off x="4257839" y="2793225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四角形: 角を丸くする 71">
              <a:extLst>
                <a:ext uri="{FF2B5EF4-FFF2-40B4-BE49-F238E27FC236}">
                  <a16:creationId xmlns:a16="http://schemas.microsoft.com/office/drawing/2014/main" id="{86C41AAC-F3EA-403C-038A-7DFA3DB45DD8}"/>
                </a:ext>
              </a:extLst>
            </p:cNvPr>
            <p:cNvSpPr/>
            <p:nvPr/>
          </p:nvSpPr>
          <p:spPr>
            <a:xfrm>
              <a:off x="4310225" y="2839263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BCD54212-F910-E7B3-E35A-F9229EFA1379}"/>
                </a:ext>
              </a:extLst>
            </p:cNvPr>
            <p:cNvSpPr/>
            <p:nvPr/>
          </p:nvSpPr>
          <p:spPr>
            <a:xfrm>
              <a:off x="4807897" y="3781363"/>
              <a:ext cx="289451" cy="210297"/>
            </a:xfrm>
            <a:custGeom>
              <a:avLst/>
              <a:gdLst>
                <a:gd name="connsiteX0" fmla="*/ 141200 w 277178"/>
                <a:gd name="connsiteY0" fmla="*/ 25 h 194013"/>
                <a:gd name="connsiteX1" fmla="*/ 225007 w 277178"/>
                <a:gd name="connsiteY1" fmla="*/ 30245 h 194013"/>
                <a:gd name="connsiteX2" fmla="*/ 265600 w 277178"/>
                <a:gd name="connsiteY2" fmla="*/ 194013 h 194013"/>
                <a:gd name="connsiteX3" fmla="*/ 9584 w 277178"/>
                <a:gd name="connsiteY3" fmla="*/ 189192 h 194013"/>
                <a:gd name="connsiteX4" fmla="*/ 56314 w 277178"/>
                <a:gd name="connsiteY4" fmla="*/ 27069 h 194013"/>
                <a:gd name="connsiteX5" fmla="*/ 141200 w 277178"/>
                <a:gd name="connsiteY5" fmla="*/ 25 h 19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78" h="194013">
                  <a:moveTo>
                    <a:pt x="141200" y="25"/>
                  </a:moveTo>
                  <a:cubicBezTo>
                    <a:pt x="170935" y="585"/>
                    <a:pt x="200491" y="10689"/>
                    <a:pt x="225007" y="30245"/>
                  </a:cubicBezTo>
                  <a:cubicBezTo>
                    <a:pt x="274040" y="69358"/>
                    <a:pt x="290689" y="136527"/>
                    <a:pt x="265600" y="194013"/>
                  </a:cubicBezTo>
                  <a:lnTo>
                    <a:pt x="9584" y="189192"/>
                  </a:lnTo>
                  <a:cubicBezTo>
                    <a:pt x="-13323" y="130803"/>
                    <a:pt x="5843" y="64308"/>
                    <a:pt x="56314" y="27069"/>
                  </a:cubicBezTo>
                  <a:cubicBezTo>
                    <a:pt x="81549" y="8449"/>
                    <a:pt x="111464" y="-535"/>
                    <a:pt x="141200" y="2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A1AE1EE0-AB0A-10AD-E41E-71F68D25336C}"/>
                </a:ext>
              </a:extLst>
            </p:cNvPr>
            <p:cNvSpPr/>
            <p:nvPr/>
          </p:nvSpPr>
          <p:spPr>
            <a:xfrm>
              <a:off x="4458150" y="3315386"/>
              <a:ext cx="1019921" cy="120337"/>
            </a:xfrm>
            <a:custGeom>
              <a:avLst/>
              <a:gdLst>
                <a:gd name="connsiteX0" fmla="*/ 745661 w 976675"/>
                <a:gd name="connsiteY0" fmla="*/ 59 h 111019"/>
                <a:gd name="connsiteX1" fmla="*/ 847605 w 976675"/>
                <a:gd name="connsiteY1" fmla="*/ 14502 h 111019"/>
                <a:gd name="connsiteX2" fmla="*/ 976237 w 976675"/>
                <a:gd name="connsiteY2" fmla="*/ 92921 h 111019"/>
                <a:gd name="connsiteX3" fmla="*/ 825629 w 976675"/>
                <a:gd name="connsiteY3" fmla="*/ 96519 h 111019"/>
                <a:gd name="connsiteX4" fmla="*/ 696997 w 976675"/>
                <a:gd name="connsiteY4" fmla="*/ 18099 h 111019"/>
                <a:gd name="connsiteX5" fmla="*/ 745661 w 976675"/>
                <a:gd name="connsiteY5" fmla="*/ 59 h 111019"/>
                <a:gd name="connsiteX6" fmla="*/ 231014 w 976675"/>
                <a:gd name="connsiteY6" fmla="*/ 59 h 111019"/>
                <a:gd name="connsiteX7" fmla="*/ 279677 w 976675"/>
                <a:gd name="connsiteY7" fmla="*/ 18099 h 111019"/>
                <a:gd name="connsiteX8" fmla="*/ 151046 w 976675"/>
                <a:gd name="connsiteY8" fmla="*/ 96519 h 111019"/>
                <a:gd name="connsiteX9" fmla="*/ 438 w 976675"/>
                <a:gd name="connsiteY9" fmla="*/ 92921 h 111019"/>
                <a:gd name="connsiteX10" fmla="*/ 129070 w 976675"/>
                <a:gd name="connsiteY10" fmla="*/ 14502 h 111019"/>
                <a:gd name="connsiteX11" fmla="*/ 231014 w 976675"/>
                <a:gd name="connsiteY11" fmla="*/ 59 h 11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76675" h="111019">
                  <a:moveTo>
                    <a:pt x="745661" y="59"/>
                  </a:moveTo>
                  <a:cubicBezTo>
                    <a:pt x="772915" y="-592"/>
                    <a:pt x="809050" y="4171"/>
                    <a:pt x="847605" y="14502"/>
                  </a:cubicBezTo>
                  <a:cubicBezTo>
                    <a:pt x="924715" y="35163"/>
                    <a:pt x="982306" y="70273"/>
                    <a:pt x="976237" y="92921"/>
                  </a:cubicBezTo>
                  <a:cubicBezTo>
                    <a:pt x="970168" y="115569"/>
                    <a:pt x="902738" y="117180"/>
                    <a:pt x="825629" y="96519"/>
                  </a:cubicBezTo>
                  <a:cubicBezTo>
                    <a:pt x="748519" y="75857"/>
                    <a:pt x="690928" y="40747"/>
                    <a:pt x="696997" y="18099"/>
                  </a:cubicBezTo>
                  <a:cubicBezTo>
                    <a:pt x="700032" y="6775"/>
                    <a:pt x="718406" y="710"/>
                    <a:pt x="745661" y="59"/>
                  </a:cubicBezTo>
                  <a:close/>
                  <a:moveTo>
                    <a:pt x="231014" y="59"/>
                  </a:moveTo>
                  <a:cubicBezTo>
                    <a:pt x="258269" y="710"/>
                    <a:pt x="276643" y="6775"/>
                    <a:pt x="279677" y="18099"/>
                  </a:cubicBezTo>
                  <a:cubicBezTo>
                    <a:pt x="285746" y="40747"/>
                    <a:pt x="228156" y="75857"/>
                    <a:pt x="151046" y="96519"/>
                  </a:cubicBezTo>
                  <a:cubicBezTo>
                    <a:pt x="73936" y="117180"/>
                    <a:pt x="6507" y="115569"/>
                    <a:pt x="438" y="92921"/>
                  </a:cubicBezTo>
                  <a:cubicBezTo>
                    <a:pt x="-5631" y="70273"/>
                    <a:pt x="51960" y="35163"/>
                    <a:pt x="129070" y="14502"/>
                  </a:cubicBezTo>
                  <a:cubicBezTo>
                    <a:pt x="167625" y="4171"/>
                    <a:pt x="203759" y="-592"/>
                    <a:pt x="231014" y="59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3AAB08E5-F45F-3064-4940-69F59CF98FA0}"/>
              </a:ext>
            </a:extLst>
          </p:cNvPr>
          <p:cNvGrpSpPr/>
          <p:nvPr/>
        </p:nvGrpSpPr>
        <p:grpSpPr>
          <a:xfrm>
            <a:off x="2297139" y="843832"/>
            <a:ext cx="1565598" cy="1625048"/>
            <a:chOff x="2376873" y="843832"/>
            <a:chExt cx="1499214" cy="1499214"/>
          </a:xfrm>
        </p:grpSpPr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2E772694-24CC-F325-E3E6-ACB37735DA9F}"/>
                </a:ext>
              </a:extLst>
            </p:cNvPr>
            <p:cNvSpPr/>
            <p:nvPr/>
          </p:nvSpPr>
          <p:spPr>
            <a:xfrm>
              <a:off x="2376873" y="843832"/>
              <a:ext cx="1499214" cy="1499214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824E8338-C8F4-E6E2-FE83-B67F193C9187}"/>
                </a:ext>
              </a:extLst>
            </p:cNvPr>
            <p:cNvSpPr/>
            <p:nvPr/>
          </p:nvSpPr>
          <p:spPr>
            <a:xfrm>
              <a:off x="2437832" y="901700"/>
              <a:ext cx="1377296" cy="138347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8" name="四角形: 角を丸くする 77">
              <a:extLst>
                <a:ext uri="{FF2B5EF4-FFF2-40B4-BE49-F238E27FC236}">
                  <a16:creationId xmlns:a16="http://schemas.microsoft.com/office/drawing/2014/main" id="{471A5358-4652-9AA4-BEA4-462DFF8C6AEE}"/>
                </a:ext>
              </a:extLst>
            </p:cNvPr>
            <p:cNvSpPr/>
            <p:nvPr/>
          </p:nvSpPr>
          <p:spPr>
            <a:xfrm>
              <a:off x="2490218" y="947738"/>
              <a:ext cx="1272524" cy="1291402"/>
            </a:xfrm>
            <a:prstGeom prst="roundRect">
              <a:avLst>
                <a:gd name="adj" fmla="val 13439"/>
              </a:avLst>
            </a:pr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6EC1CCA-1340-7158-D0A4-EC6C5E3C7037}"/>
                </a:ext>
              </a:extLst>
            </p:cNvPr>
            <p:cNvSpPr/>
            <p:nvPr/>
          </p:nvSpPr>
          <p:spPr>
            <a:xfrm>
              <a:off x="2490218" y="947739"/>
              <a:ext cx="1272524" cy="601869"/>
            </a:xfrm>
            <a:custGeom>
              <a:avLst/>
              <a:gdLst>
                <a:gd name="connsiteX0" fmla="*/ 171015 w 1272524"/>
                <a:gd name="connsiteY0" fmla="*/ 0 h 601869"/>
                <a:gd name="connsiteX1" fmla="*/ 1101509 w 1272524"/>
                <a:gd name="connsiteY1" fmla="*/ 0 h 601869"/>
                <a:gd name="connsiteX2" fmla="*/ 1272524 w 1272524"/>
                <a:gd name="connsiteY2" fmla="*/ 171015 h 601869"/>
                <a:gd name="connsiteX3" fmla="*/ 1272524 w 1272524"/>
                <a:gd name="connsiteY3" fmla="*/ 601869 h 601869"/>
                <a:gd name="connsiteX4" fmla="*/ 0 w 1272524"/>
                <a:gd name="connsiteY4" fmla="*/ 601869 h 601869"/>
                <a:gd name="connsiteX5" fmla="*/ 0 w 1272524"/>
                <a:gd name="connsiteY5" fmla="*/ 171015 h 601869"/>
                <a:gd name="connsiteX6" fmla="*/ 171015 w 1272524"/>
                <a:gd name="connsiteY6" fmla="*/ 0 h 60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2524" h="601869">
                  <a:moveTo>
                    <a:pt x="171015" y="0"/>
                  </a:moveTo>
                  <a:lnTo>
                    <a:pt x="1101509" y="0"/>
                  </a:lnTo>
                  <a:cubicBezTo>
                    <a:pt x="1195958" y="0"/>
                    <a:pt x="1272524" y="76566"/>
                    <a:pt x="1272524" y="171015"/>
                  </a:cubicBezTo>
                  <a:lnTo>
                    <a:pt x="1272524" y="601869"/>
                  </a:lnTo>
                  <a:lnTo>
                    <a:pt x="0" y="601869"/>
                  </a:lnTo>
                  <a:lnTo>
                    <a:pt x="0" y="171015"/>
                  </a:lnTo>
                  <a:cubicBezTo>
                    <a:pt x="0" y="76566"/>
                    <a:pt x="76566" y="0"/>
                    <a:pt x="171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504E276-5890-013A-7E5B-1AA24EA2CDEB}"/>
                </a:ext>
              </a:extLst>
            </p:cNvPr>
            <p:cNvSpPr/>
            <p:nvPr/>
          </p:nvSpPr>
          <p:spPr>
            <a:xfrm>
              <a:off x="2674965" y="1681610"/>
              <a:ext cx="903031" cy="118090"/>
            </a:xfrm>
            <a:custGeom>
              <a:avLst/>
              <a:gdLst>
                <a:gd name="connsiteX0" fmla="*/ 799795 w 903031"/>
                <a:gd name="connsiteY0" fmla="*/ 0 h 118090"/>
                <a:gd name="connsiteX1" fmla="*/ 903031 w 903031"/>
                <a:gd name="connsiteY1" fmla="*/ 59045 h 118090"/>
                <a:gd name="connsiteX2" fmla="*/ 799795 w 903031"/>
                <a:gd name="connsiteY2" fmla="*/ 118090 h 118090"/>
                <a:gd name="connsiteX3" fmla="*/ 696559 w 903031"/>
                <a:gd name="connsiteY3" fmla="*/ 59045 h 118090"/>
                <a:gd name="connsiteX4" fmla="*/ 799795 w 903031"/>
                <a:gd name="connsiteY4" fmla="*/ 0 h 118090"/>
                <a:gd name="connsiteX5" fmla="*/ 103236 w 903031"/>
                <a:gd name="connsiteY5" fmla="*/ 0 h 118090"/>
                <a:gd name="connsiteX6" fmla="*/ 206472 w 903031"/>
                <a:gd name="connsiteY6" fmla="*/ 59045 h 118090"/>
                <a:gd name="connsiteX7" fmla="*/ 103236 w 903031"/>
                <a:gd name="connsiteY7" fmla="*/ 118090 h 118090"/>
                <a:gd name="connsiteX8" fmla="*/ 0 w 903031"/>
                <a:gd name="connsiteY8" fmla="*/ 59045 h 118090"/>
                <a:gd name="connsiteX9" fmla="*/ 103236 w 903031"/>
                <a:gd name="connsiteY9" fmla="*/ 0 h 118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03031" h="118090">
                  <a:moveTo>
                    <a:pt x="799795" y="0"/>
                  </a:moveTo>
                  <a:cubicBezTo>
                    <a:pt x="856811" y="0"/>
                    <a:pt x="903031" y="26435"/>
                    <a:pt x="903031" y="59045"/>
                  </a:cubicBezTo>
                  <a:cubicBezTo>
                    <a:pt x="903031" y="91655"/>
                    <a:pt x="856811" y="118090"/>
                    <a:pt x="799795" y="118090"/>
                  </a:cubicBezTo>
                  <a:cubicBezTo>
                    <a:pt x="742779" y="118090"/>
                    <a:pt x="696559" y="91655"/>
                    <a:pt x="696559" y="59045"/>
                  </a:cubicBezTo>
                  <a:cubicBezTo>
                    <a:pt x="696559" y="26435"/>
                    <a:pt x="742779" y="0"/>
                    <a:pt x="799795" y="0"/>
                  </a:cubicBezTo>
                  <a:close/>
                  <a:moveTo>
                    <a:pt x="103236" y="0"/>
                  </a:moveTo>
                  <a:cubicBezTo>
                    <a:pt x="160252" y="0"/>
                    <a:pt x="206472" y="26435"/>
                    <a:pt x="206472" y="59045"/>
                  </a:cubicBezTo>
                  <a:cubicBezTo>
                    <a:pt x="206472" y="91655"/>
                    <a:pt x="160252" y="118090"/>
                    <a:pt x="103236" y="118090"/>
                  </a:cubicBezTo>
                  <a:cubicBezTo>
                    <a:pt x="46220" y="118090"/>
                    <a:pt x="0" y="91655"/>
                    <a:pt x="0" y="59045"/>
                  </a:cubicBezTo>
                  <a:cubicBezTo>
                    <a:pt x="0" y="26435"/>
                    <a:pt x="46220" y="0"/>
                    <a:pt x="1032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A83F07D-062C-D4EE-D28B-91A2C8FFE92A}"/>
                </a:ext>
              </a:extLst>
            </p:cNvPr>
            <p:cNvSpPr/>
            <p:nvPr/>
          </p:nvSpPr>
          <p:spPr>
            <a:xfrm>
              <a:off x="3028281" y="2002475"/>
              <a:ext cx="196398" cy="137470"/>
            </a:xfrm>
            <a:custGeom>
              <a:avLst/>
              <a:gdLst>
                <a:gd name="connsiteX0" fmla="*/ 100049 w 196398"/>
                <a:gd name="connsiteY0" fmla="*/ 18 h 137470"/>
                <a:gd name="connsiteX1" fmla="*/ 159432 w 196398"/>
                <a:gd name="connsiteY1" fmla="*/ 21431 h 137470"/>
                <a:gd name="connsiteX2" fmla="*/ 188194 w 196398"/>
                <a:gd name="connsiteY2" fmla="*/ 137470 h 137470"/>
                <a:gd name="connsiteX3" fmla="*/ 6792 w 196398"/>
                <a:gd name="connsiteY3" fmla="*/ 134054 h 137470"/>
                <a:gd name="connsiteX4" fmla="*/ 39902 w 196398"/>
                <a:gd name="connsiteY4" fmla="*/ 19179 h 137470"/>
                <a:gd name="connsiteX5" fmla="*/ 100049 w 196398"/>
                <a:gd name="connsiteY5" fmla="*/ 18 h 1374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6398" h="137470">
                  <a:moveTo>
                    <a:pt x="100049" y="18"/>
                  </a:moveTo>
                  <a:cubicBezTo>
                    <a:pt x="121118" y="415"/>
                    <a:pt x="142061" y="7574"/>
                    <a:pt x="159432" y="21431"/>
                  </a:cubicBezTo>
                  <a:cubicBezTo>
                    <a:pt x="194174" y="49145"/>
                    <a:pt x="205972" y="96739"/>
                    <a:pt x="188194" y="137470"/>
                  </a:cubicBezTo>
                  <a:lnTo>
                    <a:pt x="6792" y="134054"/>
                  </a:lnTo>
                  <a:cubicBezTo>
                    <a:pt x="-9440" y="92682"/>
                    <a:pt x="4140" y="45565"/>
                    <a:pt x="39902" y="19179"/>
                  </a:cubicBezTo>
                  <a:cubicBezTo>
                    <a:pt x="57783" y="5987"/>
                    <a:pt x="78979" y="-379"/>
                    <a:pt x="100049" y="1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B01F5102-9C01-5533-EA44-21E6CC9B882A}"/>
                </a:ext>
              </a:extLst>
            </p:cNvPr>
            <p:cNvSpPr/>
            <p:nvPr/>
          </p:nvSpPr>
          <p:spPr>
            <a:xfrm>
              <a:off x="2983419" y="1156040"/>
              <a:ext cx="286122" cy="286122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92869741-F3CE-F411-123C-7EFAC21891C3}"/>
              </a:ext>
            </a:extLst>
          </p:cNvPr>
          <p:cNvGrpSpPr/>
          <p:nvPr/>
        </p:nvGrpSpPr>
        <p:grpSpPr>
          <a:xfrm>
            <a:off x="4196880" y="843832"/>
            <a:ext cx="1565598" cy="1625048"/>
            <a:chOff x="4196880" y="843832"/>
            <a:chExt cx="1499214" cy="1499214"/>
          </a:xfrm>
        </p:grpSpPr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241AD302-6A49-85D6-C93E-AB13511AD35A}"/>
                </a:ext>
              </a:extLst>
            </p:cNvPr>
            <p:cNvSpPr/>
            <p:nvPr/>
          </p:nvSpPr>
          <p:spPr>
            <a:xfrm>
              <a:off x="4196880" y="843832"/>
              <a:ext cx="1499214" cy="1499214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CD98F6BE-56C3-9F37-A03E-9B8D3C992964}"/>
                </a:ext>
              </a:extLst>
            </p:cNvPr>
            <p:cNvSpPr/>
            <p:nvPr/>
          </p:nvSpPr>
          <p:spPr>
            <a:xfrm>
              <a:off x="4257839" y="901700"/>
              <a:ext cx="1377296" cy="138347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23A5DC9E-A073-EA9D-429D-D8ED803738ED}"/>
                </a:ext>
              </a:extLst>
            </p:cNvPr>
            <p:cNvSpPr/>
            <p:nvPr/>
          </p:nvSpPr>
          <p:spPr>
            <a:xfrm>
              <a:off x="4310225" y="947738"/>
              <a:ext cx="1272524" cy="1291402"/>
            </a:xfrm>
            <a:prstGeom prst="roundRect">
              <a:avLst>
                <a:gd name="adj" fmla="val 13439"/>
              </a:avLst>
            </a:pr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28B58804-A90C-9CBA-8883-E124FC5E23E0}"/>
                </a:ext>
              </a:extLst>
            </p:cNvPr>
            <p:cNvSpPr/>
            <p:nvPr/>
          </p:nvSpPr>
          <p:spPr>
            <a:xfrm>
              <a:off x="4310225" y="947739"/>
              <a:ext cx="1272524" cy="601869"/>
            </a:xfrm>
            <a:custGeom>
              <a:avLst/>
              <a:gdLst>
                <a:gd name="connsiteX0" fmla="*/ 171015 w 1272524"/>
                <a:gd name="connsiteY0" fmla="*/ 0 h 601869"/>
                <a:gd name="connsiteX1" fmla="*/ 1101509 w 1272524"/>
                <a:gd name="connsiteY1" fmla="*/ 0 h 601869"/>
                <a:gd name="connsiteX2" fmla="*/ 1272524 w 1272524"/>
                <a:gd name="connsiteY2" fmla="*/ 171015 h 601869"/>
                <a:gd name="connsiteX3" fmla="*/ 1272524 w 1272524"/>
                <a:gd name="connsiteY3" fmla="*/ 601869 h 601869"/>
                <a:gd name="connsiteX4" fmla="*/ 0 w 1272524"/>
                <a:gd name="connsiteY4" fmla="*/ 601869 h 601869"/>
                <a:gd name="connsiteX5" fmla="*/ 0 w 1272524"/>
                <a:gd name="connsiteY5" fmla="*/ 171015 h 601869"/>
                <a:gd name="connsiteX6" fmla="*/ 171015 w 1272524"/>
                <a:gd name="connsiteY6" fmla="*/ 0 h 60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2524" h="601869">
                  <a:moveTo>
                    <a:pt x="171015" y="0"/>
                  </a:moveTo>
                  <a:lnTo>
                    <a:pt x="1101509" y="0"/>
                  </a:lnTo>
                  <a:cubicBezTo>
                    <a:pt x="1195958" y="0"/>
                    <a:pt x="1272524" y="76566"/>
                    <a:pt x="1272524" y="171015"/>
                  </a:cubicBezTo>
                  <a:lnTo>
                    <a:pt x="1272524" y="601869"/>
                  </a:lnTo>
                  <a:lnTo>
                    <a:pt x="0" y="601869"/>
                  </a:lnTo>
                  <a:lnTo>
                    <a:pt x="0" y="171015"/>
                  </a:lnTo>
                  <a:cubicBezTo>
                    <a:pt x="0" y="76566"/>
                    <a:pt x="76566" y="0"/>
                    <a:pt x="171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06CF76E5-C55B-FF9A-7134-830454C8550C}"/>
                </a:ext>
              </a:extLst>
            </p:cNvPr>
            <p:cNvSpPr/>
            <p:nvPr/>
          </p:nvSpPr>
          <p:spPr>
            <a:xfrm>
              <a:off x="4807898" y="1962088"/>
              <a:ext cx="277178" cy="194013"/>
            </a:xfrm>
            <a:custGeom>
              <a:avLst/>
              <a:gdLst>
                <a:gd name="connsiteX0" fmla="*/ 141200 w 277178"/>
                <a:gd name="connsiteY0" fmla="*/ 25 h 194013"/>
                <a:gd name="connsiteX1" fmla="*/ 225007 w 277178"/>
                <a:gd name="connsiteY1" fmla="*/ 30245 h 194013"/>
                <a:gd name="connsiteX2" fmla="*/ 265600 w 277178"/>
                <a:gd name="connsiteY2" fmla="*/ 194013 h 194013"/>
                <a:gd name="connsiteX3" fmla="*/ 9584 w 277178"/>
                <a:gd name="connsiteY3" fmla="*/ 189192 h 194013"/>
                <a:gd name="connsiteX4" fmla="*/ 56314 w 277178"/>
                <a:gd name="connsiteY4" fmla="*/ 27069 h 194013"/>
                <a:gd name="connsiteX5" fmla="*/ 141200 w 277178"/>
                <a:gd name="connsiteY5" fmla="*/ 25 h 19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7178" h="194013">
                  <a:moveTo>
                    <a:pt x="141200" y="25"/>
                  </a:moveTo>
                  <a:cubicBezTo>
                    <a:pt x="170935" y="585"/>
                    <a:pt x="200491" y="10689"/>
                    <a:pt x="225007" y="30245"/>
                  </a:cubicBezTo>
                  <a:cubicBezTo>
                    <a:pt x="274040" y="69358"/>
                    <a:pt x="290689" y="136527"/>
                    <a:pt x="265600" y="194013"/>
                  </a:cubicBezTo>
                  <a:lnTo>
                    <a:pt x="9584" y="189192"/>
                  </a:lnTo>
                  <a:cubicBezTo>
                    <a:pt x="-13323" y="130803"/>
                    <a:pt x="5843" y="64308"/>
                    <a:pt x="56314" y="27069"/>
                  </a:cubicBezTo>
                  <a:cubicBezTo>
                    <a:pt x="81549" y="8449"/>
                    <a:pt x="111464" y="-535"/>
                    <a:pt x="141200" y="2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F64212D-1437-88D9-759C-ED816AF5B0A4}"/>
                </a:ext>
              </a:extLst>
            </p:cNvPr>
            <p:cNvSpPr/>
            <p:nvPr/>
          </p:nvSpPr>
          <p:spPr>
            <a:xfrm>
              <a:off x="4481978" y="1694591"/>
              <a:ext cx="929018" cy="92130"/>
            </a:xfrm>
            <a:custGeom>
              <a:avLst/>
              <a:gdLst>
                <a:gd name="connsiteX0" fmla="*/ 737307 w 929018"/>
                <a:gd name="connsiteY0" fmla="*/ 48 h 92130"/>
                <a:gd name="connsiteX1" fmla="*/ 821907 w 929018"/>
                <a:gd name="connsiteY1" fmla="*/ 12033 h 92130"/>
                <a:gd name="connsiteX2" fmla="*/ 928654 w 929018"/>
                <a:gd name="connsiteY2" fmla="*/ 77111 h 92130"/>
                <a:gd name="connsiteX3" fmla="*/ 803670 w 929018"/>
                <a:gd name="connsiteY3" fmla="*/ 80096 h 92130"/>
                <a:gd name="connsiteX4" fmla="*/ 696923 w 929018"/>
                <a:gd name="connsiteY4" fmla="*/ 15019 h 92130"/>
                <a:gd name="connsiteX5" fmla="*/ 737307 w 929018"/>
                <a:gd name="connsiteY5" fmla="*/ 48 h 92130"/>
                <a:gd name="connsiteX6" fmla="*/ 191711 w 929018"/>
                <a:gd name="connsiteY6" fmla="*/ 48 h 92130"/>
                <a:gd name="connsiteX7" fmla="*/ 232095 w 929018"/>
                <a:gd name="connsiteY7" fmla="*/ 15019 h 92130"/>
                <a:gd name="connsiteX8" fmla="*/ 125348 w 929018"/>
                <a:gd name="connsiteY8" fmla="*/ 80096 h 92130"/>
                <a:gd name="connsiteX9" fmla="*/ 364 w 929018"/>
                <a:gd name="connsiteY9" fmla="*/ 77111 h 92130"/>
                <a:gd name="connsiteX10" fmla="*/ 107111 w 929018"/>
                <a:gd name="connsiteY10" fmla="*/ 12033 h 92130"/>
                <a:gd name="connsiteX11" fmla="*/ 191711 w 929018"/>
                <a:gd name="connsiteY11" fmla="*/ 48 h 92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29018" h="92130">
                  <a:moveTo>
                    <a:pt x="737307" y="48"/>
                  </a:moveTo>
                  <a:cubicBezTo>
                    <a:pt x="759925" y="-492"/>
                    <a:pt x="789912" y="3460"/>
                    <a:pt x="821907" y="12033"/>
                  </a:cubicBezTo>
                  <a:cubicBezTo>
                    <a:pt x="885898" y="29180"/>
                    <a:pt x="933691" y="58316"/>
                    <a:pt x="928654" y="77111"/>
                  </a:cubicBezTo>
                  <a:cubicBezTo>
                    <a:pt x="923618" y="95906"/>
                    <a:pt x="867661" y="97243"/>
                    <a:pt x="803670" y="80096"/>
                  </a:cubicBezTo>
                  <a:cubicBezTo>
                    <a:pt x="739679" y="62950"/>
                    <a:pt x="691887" y="33814"/>
                    <a:pt x="696923" y="15019"/>
                  </a:cubicBezTo>
                  <a:cubicBezTo>
                    <a:pt x="699441" y="5621"/>
                    <a:pt x="714690" y="588"/>
                    <a:pt x="737307" y="48"/>
                  </a:cubicBezTo>
                  <a:close/>
                  <a:moveTo>
                    <a:pt x="191711" y="48"/>
                  </a:moveTo>
                  <a:cubicBezTo>
                    <a:pt x="214329" y="588"/>
                    <a:pt x="229577" y="5621"/>
                    <a:pt x="232095" y="15019"/>
                  </a:cubicBezTo>
                  <a:cubicBezTo>
                    <a:pt x="237132" y="33814"/>
                    <a:pt x="189339" y="62950"/>
                    <a:pt x="125348" y="80096"/>
                  </a:cubicBezTo>
                  <a:cubicBezTo>
                    <a:pt x="61358" y="97243"/>
                    <a:pt x="5400" y="95906"/>
                    <a:pt x="364" y="77111"/>
                  </a:cubicBezTo>
                  <a:cubicBezTo>
                    <a:pt x="-4672" y="58316"/>
                    <a:pt x="43120" y="29180"/>
                    <a:pt x="107111" y="12033"/>
                  </a:cubicBezTo>
                  <a:cubicBezTo>
                    <a:pt x="139107" y="3460"/>
                    <a:pt x="169094" y="-492"/>
                    <a:pt x="191711" y="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A8A5C1CA-3DE8-8C3C-5883-F1A73902FC64}"/>
                </a:ext>
              </a:extLst>
            </p:cNvPr>
            <p:cNvSpPr/>
            <p:nvPr/>
          </p:nvSpPr>
          <p:spPr>
            <a:xfrm>
              <a:off x="4803426" y="1156040"/>
              <a:ext cx="286122" cy="286122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E101BC38-FB17-24C9-4F59-26A52E57671F}"/>
              </a:ext>
            </a:extLst>
          </p:cNvPr>
          <p:cNvGrpSpPr/>
          <p:nvPr/>
        </p:nvGrpSpPr>
        <p:grpSpPr>
          <a:xfrm>
            <a:off x="6043264" y="843832"/>
            <a:ext cx="1565598" cy="1625048"/>
            <a:chOff x="5920172" y="843832"/>
            <a:chExt cx="1565598" cy="1625048"/>
          </a:xfrm>
        </p:grpSpPr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57CFD93F-738C-EDA7-F4DE-B8C95BFAC505}"/>
                </a:ext>
              </a:extLst>
            </p:cNvPr>
            <p:cNvSpPr/>
            <p:nvPr/>
          </p:nvSpPr>
          <p:spPr>
            <a:xfrm>
              <a:off x="5920172" y="843832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3" name="四角形: 角を丸くする 92">
              <a:extLst>
                <a:ext uri="{FF2B5EF4-FFF2-40B4-BE49-F238E27FC236}">
                  <a16:creationId xmlns:a16="http://schemas.microsoft.com/office/drawing/2014/main" id="{C56ABB1F-5A38-2A54-6186-D6B89D786F49}"/>
                </a:ext>
              </a:extLst>
            </p:cNvPr>
            <p:cNvSpPr/>
            <p:nvPr/>
          </p:nvSpPr>
          <p:spPr>
            <a:xfrm>
              <a:off x="5981131" y="901700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4" name="四角形: 角を丸くする 93">
              <a:extLst>
                <a:ext uri="{FF2B5EF4-FFF2-40B4-BE49-F238E27FC236}">
                  <a16:creationId xmlns:a16="http://schemas.microsoft.com/office/drawing/2014/main" id="{FD4AF61D-04FE-2324-5957-84A6B8055177}"/>
                </a:ext>
              </a:extLst>
            </p:cNvPr>
            <p:cNvSpPr/>
            <p:nvPr/>
          </p:nvSpPr>
          <p:spPr>
            <a:xfrm>
              <a:off x="6033517" y="947738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66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88C0D7F4-3DBE-CBB9-6F36-2594E8EEDB38}"/>
                </a:ext>
              </a:extLst>
            </p:cNvPr>
            <p:cNvSpPr/>
            <p:nvPr/>
          </p:nvSpPr>
          <p:spPr>
            <a:xfrm>
              <a:off x="6033517" y="947739"/>
              <a:ext cx="1328870" cy="652386"/>
            </a:xfrm>
            <a:custGeom>
              <a:avLst/>
              <a:gdLst>
                <a:gd name="connsiteX0" fmla="*/ 171015 w 1272524"/>
                <a:gd name="connsiteY0" fmla="*/ 0 h 601869"/>
                <a:gd name="connsiteX1" fmla="*/ 1101509 w 1272524"/>
                <a:gd name="connsiteY1" fmla="*/ 0 h 601869"/>
                <a:gd name="connsiteX2" fmla="*/ 1272524 w 1272524"/>
                <a:gd name="connsiteY2" fmla="*/ 171015 h 601869"/>
                <a:gd name="connsiteX3" fmla="*/ 1272524 w 1272524"/>
                <a:gd name="connsiteY3" fmla="*/ 601869 h 601869"/>
                <a:gd name="connsiteX4" fmla="*/ 0 w 1272524"/>
                <a:gd name="connsiteY4" fmla="*/ 601869 h 601869"/>
                <a:gd name="connsiteX5" fmla="*/ 0 w 1272524"/>
                <a:gd name="connsiteY5" fmla="*/ 171015 h 601869"/>
                <a:gd name="connsiteX6" fmla="*/ 171015 w 1272524"/>
                <a:gd name="connsiteY6" fmla="*/ 0 h 60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2524" h="601869">
                  <a:moveTo>
                    <a:pt x="171015" y="0"/>
                  </a:moveTo>
                  <a:lnTo>
                    <a:pt x="1101509" y="0"/>
                  </a:lnTo>
                  <a:cubicBezTo>
                    <a:pt x="1195958" y="0"/>
                    <a:pt x="1272524" y="76566"/>
                    <a:pt x="1272524" y="171015"/>
                  </a:cubicBezTo>
                  <a:lnTo>
                    <a:pt x="1272524" y="601869"/>
                  </a:lnTo>
                  <a:lnTo>
                    <a:pt x="0" y="601869"/>
                  </a:lnTo>
                  <a:lnTo>
                    <a:pt x="0" y="171015"/>
                  </a:lnTo>
                  <a:cubicBezTo>
                    <a:pt x="0" y="76566"/>
                    <a:pt x="76566" y="0"/>
                    <a:pt x="171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71E9C6A-B87B-56A3-8653-83E4DBD58F0F}"/>
                </a:ext>
              </a:extLst>
            </p:cNvPr>
            <p:cNvSpPr/>
            <p:nvPr/>
          </p:nvSpPr>
          <p:spPr>
            <a:xfrm>
              <a:off x="6500671" y="1931570"/>
              <a:ext cx="353193" cy="256609"/>
            </a:xfrm>
            <a:custGeom>
              <a:avLst/>
              <a:gdLst>
                <a:gd name="connsiteX0" fmla="*/ 172294 w 338217"/>
                <a:gd name="connsiteY0" fmla="*/ 31 h 236739"/>
                <a:gd name="connsiteX1" fmla="*/ 274558 w 338217"/>
                <a:gd name="connsiteY1" fmla="*/ 36907 h 236739"/>
                <a:gd name="connsiteX2" fmla="*/ 324089 w 338217"/>
                <a:gd name="connsiteY2" fmla="*/ 236739 h 236739"/>
                <a:gd name="connsiteX3" fmla="*/ 11695 w 338217"/>
                <a:gd name="connsiteY3" fmla="*/ 230856 h 236739"/>
                <a:gd name="connsiteX4" fmla="*/ 68715 w 338217"/>
                <a:gd name="connsiteY4" fmla="*/ 33030 h 236739"/>
                <a:gd name="connsiteX5" fmla="*/ 172294 w 338217"/>
                <a:gd name="connsiteY5" fmla="*/ 31 h 236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38217" h="236739">
                  <a:moveTo>
                    <a:pt x="172294" y="31"/>
                  </a:moveTo>
                  <a:cubicBezTo>
                    <a:pt x="208578" y="715"/>
                    <a:pt x="244642" y="13044"/>
                    <a:pt x="274558" y="36907"/>
                  </a:cubicBezTo>
                  <a:cubicBezTo>
                    <a:pt x="334388" y="84633"/>
                    <a:pt x="354704" y="166594"/>
                    <a:pt x="324089" y="236739"/>
                  </a:cubicBezTo>
                  <a:lnTo>
                    <a:pt x="11695" y="230856"/>
                  </a:lnTo>
                  <a:cubicBezTo>
                    <a:pt x="-16257" y="159608"/>
                    <a:pt x="7130" y="78469"/>
                    <a:pt x="68715" y="33030"/>
                  </a:cubicBezTo>
                  <a:cubicBezTo>
                    <a:pt x="99508" y="10310"/>
                    <a:pt x="136011" y="-652"/>
                    <a:pt x="172294" y="31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55E7F96A-2D78-2E18-883C-470692CD131D}"/>
                </a:ext>
              </a:extLst>
            </p:cNvPr>
            <p:cNvSpPr/>
            <p:nvPr/>
          </p:nvSpPr>
          <p:spPr>
            <a:xfrm>
              <a:off x="6198439" y="1657265"/>
              <a:ext cx="984419" cy="202190"/>
            </a:xfrm>
            <a:custGeom>
              <a:avLst/>
              <a:gdLst>
                <a:gd name="connsiteX0" fmla="*/ 756154 w 942678"/>
                <a:gd name="connsiteY0" fmla="*/ 0 h 186534"/>
                <a:gd name="connsiteX1" fmla="*/ 942678 w 942678"/>
                <a:gd name="connsiteY1" fmla="*/ 77261 h 186534"/>
                <a:gd name="connsiteX2" fmla="*/ 861694 w 942678"/>
                <a:gd name="connsiteY2" fmla="*/ 182801 h 186534"/>
                <a:gd name="connsiteX3" fmla="*/ 738790 w 942678"/>
                <a:gd name="connsiteY3" fmla="*/ 131892 h 186534"/>
                <a:gd name="connsiteX4" fmla="*/ 756154 w 942678"/>
                <a:gd name="connsiteY4" fmla="*/ 0 h 186534"/>
                <a:gd name="connsiteX5" fmla="*/ 186523 w 942678"/>
                <a:gd name="connsiteY5" fmla="*/ 0 h 186534"/>
                <a:gd name="connsiteX6" fmla="*/ 203887 w 942678"/>
                <a:gd name="connsiteY6" fmla="*/ 131892 h 186534"/>
                <a:gd name="connsiteX7" fmla="*/ 80983 w 942678"/>
                <a:gd name="connsiteY7" fmla="*/ 182801 h 186534"/>
                <a:gd name="connsiteX8" fmla="*/ 0 w 942678"/>
                <a:gd name="connsiteY8" fmla="*/ 77261 h 186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2678" h="186534">
                  <a:moveTo>
                    <a:pt x="756154" y="0"/>
                  </a:moveTo>
                  <a:lnTo>
                    <a:pt x="942678" y="77261"/>
                  </a:lnTo>
                  <a:cubicBezTo>
                    <a:pt x="942678" y="126715"/>
                    <a:pt x="909461" y="170002"/>
                    <a:pt x="861694" y="182801"/>
                  </a:cubicBezTo>
                  <a:cubicBezTo>
                    <a:pt x="813925" y="195601"/>
                    <a:pt x="763517" y="174720"/>
                    <a:pt x="738790" y="131892"/>
                  </a:cubicBezTo>
                  <a:cubicBezTo>
                    <a:pt x="714064" y="89065"/>
                    <a:pt x="721186" y="34969"/>
                    <a:pt x="756154" y="0"/>
                  </a:cubicBezTo>
                  <a:close/>
                  <a:moveTo>
                    <a:pt x="186523" y="0"/>
                  </a:moveTo>
                  <a:cubicBezTo>
                    <a:pt x="221492" y="34969"/>
                    <a:pt x="228614" y="89065"/>
                    <a:pt x="203887" y="131892"/>
                  </a:cubicBezTo>
                  <a:cubicBezTo>
                    <a:pt x="179161" y="174720"/>
                    <a:pt x="128752" y="195601"/>
                    <a:pt x="80983" y="182801"/>
                  </a:cubicBezTo>
                  <a:cubicBezTo>
                    <a:pt x="33216" y="170002"/>
                    <a:pt x="0" y="126715"/>
                    <a:pt x="0" y="7726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2B7EAB6-02E8-87C4-ED14-AF110B31B519}"/>
                </a:ext>
              </a:extLst>
            </p:cNvPr>
            <p:cNvSpPr/>
            <p:nvPr/>
          </p:nvSpPr>
          <p:spPr>
            <a:xfrm>
              <a:off x="6526717" y="1156039"/>
              <a:ext cx="298791" cy="310137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CA0385E7-857F-2223-066C-4C3B2402D385}"/>
              </a:ext>
            </a:extLst>
          </p:cNvPr>
          <p:cNvGrpSpPr/>
          <p:nvPr/>
        </p:nvGrpSpPr>
        <p:grpSpPr>
          <a:xfrm>
            <a:off x="7889648" y="843832"/>
            <a:ext cx="1565598" cy="1625048"/>
            <a:chOff x="7889648" y="843832"/>
            <a:chExt cx="1565598" cy="1625048"/>
          </a:xfrm>
        </p:grpSpPr>
        <p:sp>
          <p:nvSpPr>
            <p:cNvPr id="100" name="四角形: 角を丸くする 99">
              <a:extLst>
                <a:ext uri="{FF2B5EF4-FFF2-40B4-BE49-F238E27FC236}">
                  <a16:creationId xmlns:a16="http://schemas.microsoft.com/office/drawing/2014/main" id="{A0818FA3-3B96-D5AB-008A-B5C31F6EA1EA}"/>
                </a:ext>
              </a:extLst>
            </p:cNvPr>
            <p:cNvSpPr/>
            <p:nvPr/>
          </p:nvSpPr>
          <p:spPr>
            <a:xfrm>
              <a:off x="7889648" y="843832"/>
              <a:ext cx="1565598" cy="1625048"/>
            </a:xfrm>
            <a:prstGeom prst="roundRect">
              <a:avLst>
                <a:gd name="adj" fmla="val 16137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四角形: 角を丸くする 100">
              <a:extLst>
                <a:ext uri="{FF2B5EF4-FFF2-40B4-BE49-F238E27FC236}">
                  <a16:creationId xmlns:a16="http://schemas.microsoft.com/office/drawing/2014/main" id="{A7B98616-3438-AA01-64CA-8A7D63771BC3}"/>
                </a:ext>
              </a:extLst>
            </p:cNvPr>
            <p:cNvSpPr/>
            <p:nvPr/>
          </p:nvSpPr>
          <p:spPr>
            <a:xfrm>
              <a:off x="7950607" y="901700"/>
              <a:ext cx="1438282" cy="1499598"/>
            </a:xfrm>
            <a:prstGeom prst="roundRect">
              <a:avLst>
                <a:gd name="adj" fmla="val 14559"/>
              </a:avLst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AF8A9E8E-CE85-2C1C-53BE-AF6B907FBB64}"/>
                </a:ext>
              </a:extLst>
            </p:cNvPr>
            <p:cNvSpPr/>
            <p:nvPr/>
          </p:nvSpPr>
          <p:spPr>
            <a:xfrm>
              <a:off x="8002993" y="947738"/>
              <a:ext cx="1328870" cy="1399794"/>
            </a:xfrm>
            <a:prstGeom prst="roundRect">
              <a:avLst>
                <a:gd name="adj" fmla="val 13439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B8C39408-D43E-8324-6FC3-685310015001}"/>
                </a:ext>
              </a:extLst>
            </p:cNvPr>
            <p:cNvSpPr/>
            <p:nvPr/>
          </p:nvSpPr>
          <p:spPr>
            <a:xfrm>
              <a:off x="8002993" y="947739"/>
              <a:ext cx="1328870" cy="652386"/>
            </a:xfrm>
            <a:custGeom>
              <a:avLst/>
              <a:gdLst>
                <a:gd name="connsiteX0" fmla="*/ 171015 w 1272524"/>
                <a:gd name="connsiteY0" fmla="*/ 0 h 601869"/>
                <a:gd name="connsiteX1" fmla="*/ 1101509 w 1272524"/>
                <a:gd name="connsiteY1" fmla="*/ 0 h 601869"/>
                <a:gd name="connsiteX2" fmla="*/ 1272524 w 1272524"/>
                <a:gd name="connsiteY2" fmla="*/ 171015 h 601869"/>
                <a:gd name="connsiteX3" fmla="*/ 1272524 w 1272524"/>
                <a:gd name="connsiteY3" fmla="*/ 601869 h 601869"/>
                <a:gd name="connsiteX4" fmla="*/ 0 w 1272524"/>
                <a:gd name="connsiteY4" fmla="*/ 601869 h 601869"/>
                <a:gd name="connsiteX5" fmla="*/ 0 w 1272524"/>
                <a:gd name="connsiteY5" fmla="*/ 171015 h 601869"/>
                <a:gd name="connsiteX6" fmla="*/ 171015 w 1272524"/>
                <a:gd name="connsiteY6" fmla="*/ 0 h 601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2524" h="601869">
                  <a:moveTo>
                    <a:pt x="171015" y="0"/>
                  </a:moveTo>
                  <a:lnTo>
                    <a:pt x="1101509" y="0"/>
                  </a:lnTo>
                  <a:cubicBezTo>
                    <a:pt x="1195958" y="0"/>
                    <a:pt x="1272524" y="76566"/>
                    <a:pt x="1272524" y="171015"/>
                  </a:cubicBezTo>
                  <a:lnTo>
                    <a:pt x="1272524" y="601869"/>
                  </a:lnTo>
                  <a:lnTo>
                    <a:pt x="0" y="601869"/>
                  </a:lnTo>
                  <a:lnTo>
                    <a:pt x="0" y="171015"/>
                  </a:lnTo>
                  <a:cubicBezTo>
                    <a:pt x="0" y="76566"/>
                    <a:pt x="76566" y="0"/>
                    <a:pt x="171015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C000"/>
                </a:gs>
                <a:gs pos="100000">
                  <a:srgbClr val="FFFF00"/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7BD4FEB-E4E8-FC0D-E2A7-500BB12529AD}"/>
                </a:ext>
              </a:extLst>
            </p:cNvPr>
            <p:cNvSpPr/>
            <p:nvPr/>
          </p:nvSpPr>
          <p:spPr>
            <a:xfrm>
              <a:off x="8434904" y="1888577"/>
              <a:ext cx="426797" cy="306963"/>
            </a:xfrm>
            <a:custGeom>
              <a:avLst/>
              <a:gdLst>
                <a:gd name="connsiteX0" fmla="*/ 203633 w 408700"/>
                <a:gd name="connsiteY0" fmla="*/ 2 h 283194"/>
                <a:gd name="connsiteX1" fmla="*/ 328172 w 408700"/>
                <a:gd name="connsiteY1" fmla="*/ 41790 h 283194"/>
                <a:gd name="connsiteX2" fmla="*/ 393405 w 408700"/>
                <a:gd name="connsiteY2" fmla="*/ 281869 h 283194"/>
                <a:gd name="connsiteX3" fmla="*/ 15844 w 408700"/>
                <a:gd name="connsiteY3" fmla="*/ 283194 h 283194"/>
                <a:gd name="connsiteX4" fmla="*/ 79390 w 408700"/>
                <a:gd name="connsiteY4" fmla="*/ 42663 h 283194"/>
                <a:gd name="connsiteX5" fmla="*/ 203633 w 408700"/>
                <a:gd name="connsiteY5" fmla="*/ 2 h 28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8700" h="283194">
                  <a:moveTo>
                    <a:pt x="203633" y="2"/>
                  </a:moveTo>
                  <a:cubicBezTo>
                    <a:pt x="247485" y="-152"/>
                    <a:pt x="291387" y="13769"/>
                    <a:pt x="328172" y="41790"/>
                  </a:cubicBezTo>
                  <a:cubicBezTo>
                    <a:pt x="401741" y="97833"/>
                    <a:pt x="428497" y="196302"/>
                    <a:pt x="393405" y="281869"/>
                  </a:cubicBezTo>
                  <a:lnTo>
                    <a:pt x="15844" y="283194"/>
                  </a:lnTo>
                  <a:cubicBezTo>
                    <a:pt x="-19847" y="197875"/>
                    <a:pt x="6216" y="99221"/>
                    <a:pt x="79390" y="42663"/>
                  </a:cubicBezTo>
                  <a:cubicBezTo>
                    <a:pt x="115977" y="14384"/>
                    <a:pt x="159780" y="156"/>
                    <a:pt x="203633" y="2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5" name="フリーフォーム: 図形 104">
              <a:extLst>
                <a:ext uri="{FF2B5EF4-FFF2-40B4-BE49-F238E27FC236}">
                  <a16:creationId xmlns:a16="http://schemas.microsoft.com/office/drawing/2014/main" id="{4B062273-D194-FCB1-10B3-EA89EDB09802}"/>
                </a:ext>
              </a:extLst>
            </p:cNvPr>
            <p:cNvSpPr/>
            <p:nvPr/>
          </p:nvSpPr>
          <p:spPr bwMode="auto">
            <a:xfrm>
              <a:off x="8161249" y="1643018"/>
              <a:ext cx="998341" cy="298396"/>
            </a:xfrm>
            <a:custGeom>
              <a:avLst/>
              <a:gdLst>
                <a:gd name="connsiteX0" fmla="*/ 747464 w 956010"/>
                <a:gd name="connsiteY0" fmla="*/ 0 h 275290"/>
                <a:gd name="connsiteX1" fmla="*/ 818365 w 956010"/>
                <a:gd name="connsiteY1" fmla="*/ 70901 h 275290"/>
                <a:gd name="connsiteX2" fmla="*/ 889266 w 956010"/>
                <a:gd name="connsiteY2" fmla="*/ 0 h 275290"/>
                <a:gd name="connsiteX3" fmla="*/ 956010 w 956010"/>
                <a:gd name="connsiteY3" fmla="*/ 66744 h 275290"/>
                <a:gd name="connsiteX4" fmla="*/ 885109 w 956010"/>
                <a:gd name="connsiteY4" fmla="*/ 137645 h 275290"/>
                <a:gd name="connsiteX5" fmla="*/ 956010 w 956010"/>
                <a:gd name="connsiteY5" fmla="*/ 208546 h 275290"/>
                <a:gd name="connsiteX6" fmla="*/ 889266 w 956010"/>
                <a:gd name="connsiteY6" fmla="*/ 275290 h 275290"/>
                <a:gd name="connsiteX7" fmla="*/ 818365 w 956010"/>
                <a:gd name="connsiteY7" fmla="*/ 204389 h 275290"/>
                <a:gd name="connsiteX8" fmla="*/ 747464 w 956010"/>
                <a:gd name="connsiteY8" fmla="*/ 275290 h 275290"/>
                <a:gd name="connsiteX9" fmla="*/ 680720 w 956010"/>
                <a:gd name="connsiteY9" fmla="*/ 208546 h 275290"/>
                <a:gd name="connsiteX10" fmla="*/ 751621 w 956010"/>
                <a:gd name="connsiteY10" fmla="*/ 137645 h 275290"/>
                <a:gd name="connsiteX11" fmla="*/ 680720 w 956010"/>
                <a:gd name="connsiteY11" fmla="*/ 66744 h 275290"/>
                <a:gd name="connsiteX12" fmla="*/ 66744 w 956010"/>
                <a:gd name="connsiteY12" fmla="*/ 0 h 275290"/>
                <a:gd name="connsiteX13" fmla="*/ 137645 w 956010"/>
                <a:gd name="connsiteY13" fmla="*/ 70901 h 275290"/>
                <a:gd name="connsiteX14" fmla="*/ 208546 w 956010"/>
                <a:gd name="connsiteY14" fmla="*/ 0 h 275290"/>
                <a:gd name="connsiteX15" fmla="*/ 275290 w 956010"/>
                <a:gd name="connsiteY15" fmla="*/ 66744 h 275290"/>
                <a:gd name="connsiteX16" fmla="*/ 204389 w 956010"/>
                <a:gd name="connsiteY16" fmla="*/ 137645 h 275290"/>
                <a:gd name="connsiteX17" fmla="*/ 275290 w 956010"/>
                <a:gd name="connsiteY17" fmla="*/ 208546 h 275290"/>
                <a:gd name="connsiteX18" fmla="*/ 208546 w 956010"/>
                <a:gd name="connsiteY18" fmla="*/ 275290 h 275290"/>
                <a:gd name="connsiteX19" fmla="*/ 137645 w 956010"/>
                <a:gd name="connsiteY19" fmla="*/ 204389 h 275290"/>
                <a:gd name="connsiteX20" fmla="*/ 66744 w 956010"/>
                <a:gd name="connsiteY20" fmla="*/ 275290 h 275290"/>
                <a:gd name="connsiteX21" fmla="*/ 0 w 956010"/>
                <a:gd name="connsiteY21" fmla="*/ 208546 h 275290"/>
                <a:gd name="connsiteX22" fmla="*/ 70901 w 956010"/>
                <a:gd name="connsiteY22" fmla="*/ 137645 h 275290"/>
                <a:gd name="connsiteX23" fmla="*/ 0 w 956010"/>
                <a:gd name="connsiteY23" fmla="*/ 66744 h 275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956010" h="275290">
                  <a:moveTo>
                    <a:pt x="747464" y="0"/>
                  </a:moveTo>
                  <a:lnTo>
                    <a:pt x="818365" y="70901"/>
                  </a:lnTo>
                  <a:lnTo>
                    <a:pt x="889266" y="0"/>
                  </a:lnTo>
                  <a:lnTo>
                    <a:pt x="956010" y="66744"/>
                  </a:lnTo>
                  <a:lnTo>
                    <a:pt x="885109" y="137645"/>
                  </a:lnTo>
                  <a:lnTo>
                    <a:pt x="956010" y="208546"/>
                  </a:lnTo>
                  <a:lnTo>
                    <a:pt x="889266" y="275290"/>
                  </a:lnTo>
                  <a:lnTo>
                    <a:pt x="818365" y="204389"/>
                  </a:lnTo>
                  <a:lnTo>
                    <a:pt x="747464" y="275290"/>
                  </a:lnTo>
                  <a:lnTo>
                    <a:pt x="680720" y="208546"/>
                  </a:lnTo>
                  <a:lnTo>
                    <a:pt x="751621" y="137645"/>
                  </a:lnTo>
                  <a:lnTo>
                    <a:pt x="680720" y="66744"/>
                  </a:lnTo>
                  <a:close/>
                  <a:moveTo>
                    <a:pt x="66744" y="0"/>
                  </a:moveTo>
                  <a:lnTo>
                    <a:pt x="137645" y="70901"/>
                  </a:lnTo>
                  <a:lnTo>
                    <a:pt x="208546" y="0"/>
                  </a:lnTo>
                  <a:lnTo>
                    <a:pt x="275290" y="66744"/>
                  </a:lnTo>
                  <a:lnTo>
                    <a:pt x="204389" y="137645"/>
                  </a:lnTo>
                  <a:lnTo>
                    <a:pt x="275290" y="208546"/>
                  </a:lnTo>
                  <a:lnTo>
                    <a:pt x="208546" y="275290"/>
                  </a:lnTo>
                  <a:lnTo>
                    <a:pt x="137645" y="204389"/>
                  </a:lnTo>
                  <a:lnTo>
                    <a:pt x="66744" y="275290"/>
                  </a:lnTo>
                  <a:lnTo>
                    <a:pt x="0" y="208546"/>
                  </a:lnTo>
                  <a:lnTo>
                    <a:pt x="70901" y="137645"/>
                  </a:lnTo>
                  <a:lnTo>
                    <a:pt x="0" y="66744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E97EE0A1-BFE3-BF26-2253-C60B576B167C}"/>
                </a:ext>
              </a:extLst>
            </p:cNvPr>
            <p:cNvSpPr/>
            <p:nvPr/>
          </p:nvSpPr>
          <p:spPr>
            <a:xfrm>
              <a:off x="8496193" y="1156039"/>
              <a:ext cx="298791" cy="310137"/>
            </a:xfrm>
            <a:custGeom>
              <a:avLst/>
              <a:gdLst>
                <a:gd name="connsiteX0" fmla="*/ 119307 w 374225"/>
                <a:gd name="connsiteY0" fmla="*/ 0 h 374225"/>
                <a:gd name="connsiteX1" fmla="*/ 254918 w 374225"/>
                <a:gd name="connsiteY1" fmla="*/ 0 h 374225"/>
                <a:gd name="connsiteX2" fmla="*/ 254918 w 374225"/>
                <a:gd name="connsiteY2" fmla="*/ 119307 h 374225"/>
                <a:gd name="connsiteX3" fmla="*/ 374225 w 374225"/>
                <a:gd name="connsiteY3" fmla="*/ 119307 h 374225"/>
                <a:gd name="connsiteX4" fmla="*/ 374225 w 374225"/>
                <a:gd name="connsiteY4" fmla="*/ 254918 h 374225"/>
                <a:gd name="connsiteX5" fmla="*/ 254918 w 374225"/>
                <a:gd name="connsiteY5" fmla="*/ 254918 h 374225"/>
                <a:gd name="connsiteX6" fmla="*/ 254918 w 374225"/>
                <a:gd name="connsiteY6" fmla="*/ 374225 h 374225"/>
                <a:gd name="connsiteX7" fmla="*/ 119307 w 374225"/>
                <a:gd name="connsiteY7" fmla="*/ 374225 h 374225"/>
                <a:gd name="connsiteX8" fmla="*/ 119307 w 374225"/>
                <a:gd name="connsiteY8" fmla="*/ 254918 h 374225"/>
                <a:gd name="connsiteX9" fmla="*/ 0 w 374225"/>
                <a:gd name="connsiteY9" fmla="*/ 254918 h 374225"/>
                <a:gd name="connsiteX10" fmla="*/ 0 w 374225"/>
                <a:gd name="connsiteY10" fmla="*/ 119307 h 374225"/>
                <a:gd name="connsiteX11" fmla="*/ 119307 w 374225"/>
                <a:gd name="connsiteY11" fmla="*/ 119307 h 374225"/>
                <a:gd name="connsiteX12" fmla="*/ 119307 w 374225"/>
                <a:gd name="connsiteY12" fmla="*/ 0 h 37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4225" h="374225">
                  <a:moveTo>
                    <a:pt x="119307" y="0"/>
                  </a:moveTo>
                  <a:lnTo>
                    <a:pt x="254918" y="0"/>
                  </a:lnTo>
                  <a:lnTo>
                    <a:pt x="254918" y="119307"/>
                  </a:lnTo>
                  <a:lnTo>
                    <a:pt x="374225" y="119307"/>
                  </a:lnTo>
                  <a:lnTo>
                    <a:pt x="374225" y="254918"/>
                  </a:lnTo>
                  <a:lnTo>
                    <a:pt x="254918" y="254918"/>
                  </a:lnTo>
                  <a:lnTo>
                    <a:pt x="254918" y="374225"/>
                  </a:lnTo>
                  <a:lnTo>
                    <a:pt x="119307" y="374225"/>
                  </a:lnTo>
                  <a:lnTo>
                    <a:pt x="119307" y="254918"/>
                  </a:lnTo>
                  <a:lnTo>
                    <a:pt x="0" y="254918"/>
                  </a:lnTo>
                  <a:lnTo>
                    <a:pt x="0" y="119307"/>
                  </a:lnTo>
                  <a:lnTo>
                    <a:pt x="119307" y="119307"/>
                  </a:lnTo>
                  <a:lnTo>
                    <a:pt x="119307" y="0"/>
                  </a:lnTo>
                  <a:close/>
                </a:path>
              </a:pathLst>
            </a:cu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50086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BBA823D-1AD6-B78B-9500-A4BE6967091E}"/>
              </a:ext>
            </a:extLst>
          </p:cNvPr>
          <p:cNvSpPr/>
          <p:nvPr/>
        </p:nvSpPr>
        <p:spPr>
          <a:xfrm>
            <a:off x="166800" y="158262"/>
            <a:ext cx="9556730" cy="700899"/>
          </a:xfrm>
          <a:prstGeom prst="rect">
            <a:avLst/>
          </a:prstGeom>
          <a:solidFill>
            <a:srgbClr val="FF0000"/>
          </a:solidFill>
          <a:ln w="381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7B89D9-F18E-BDB7-49BE-4CC82CDF914E}"/>
              </a:ext>
            </a:extLst>
          </p:cNvPr>
          <p:cNvSpPr txBox="1"/>
          <p:nvPr/>
        </p:nvSpPr>
        <p:spPr>
          <a:xfrm>
            <a:off x="364016" y="295235"/>
            <a:ext cx="9219037" cy="4349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熱中症は大変危険です！</a:t>
            </a:r>
            <a:r>
              <a:rPr kumimoji="1" lang="en-US" altLang="ja-JP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WBGT</a:t>
            </a:r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値を確認して予防に努めましょう！</a:t>
            </a:r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6F9D018A-EB2A-C436-5B00-A1EB3A3F4382}"/>
              </a:ext>
            </a:extLst>
          </p:cNvPr>
          <p:cNvGraphicFramePr>
            <a:graphicFrameLocks noGrp="1"/>
          </p:cNvGraphicFramePr>
          <p:nvPr/>
        </p:nvGraphicFramePr>
        <p:xfrm>
          <a:off x="182470" y="863714"/>
          <a:ext cx="9541060" cy="5836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2605">
                  <a:extLst>
                    <a:ext uri="{9D8B030D-6E8A-4147-A177-3AD203B41FA5}">
                      <a16:colId xmlns:a16="http://schemas.microsoft.com/office/drawing/2014/main" val="1180944572"/>
                    </a:ext>
                  </a:extLst>
                </a:gridCol>
                <a:gridCol w="1759345">
                  <a:extLst>
                    <a:ext uri="{9D8B030D-6E8A-4147-A177-3AD203B41FA5}">
                      <a16:colId xmlns:a16="http://schemas.microsoft.com/office/drawing/2014/main" val="4269725079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1298423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2880162046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00136588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618381395"/>
                    </a:ext>
                  </a:extLst>
                </a:gridCol>
                <a:gridCol w="1387822">
                  <a:extLst>
                    <a:ext uri="{9D8B030D-6E8A-4147-A177-3AD203B41FA5}">
                      <a16:colId xmlns:a16="http://schemas.microsoft.com/office/drawing/2014/main" val="857686049"/>
                    </a:ext>
                  </a:extLst>
                </a:gridCol>
              </a:tblGrid>
              <a:tr h="2270513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危険度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ほぼ安全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注意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厳重警戒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危険</a:t>
                      </a:r>
                    </a:p>
                  </a:txBody>
                  <a:tcPr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3303489"/>
                  </a:ext>
                </a:extLst>
              </a:tr>
              <a:tr h="1098225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WBGT</a:t>
                      </a:r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実測値</a:t>
                      </a:r>
                    </a:p>
                  </a:txBody>
                  <a:tcPr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28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  <a:b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未満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以上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1577600"/>
                  </a:ext>
                </a:extLst>
              </a:tr>
              <a:tr h="592721">
                <a:tc rowSpan="4"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作業強度と</a:t>
                      </a:r>
                      <a:endParaRPr kumimoji="1" lang="en-US" altLang="ja-JP" sz="16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休憩頻度目安</a:t>
                      </a:r>
                    </a:p>
                  </a:txBody>
                  <a:tcPr vert="eaVert" anchor="ctr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軽度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7279670"/>
                  </a:ext>
                </a:extLst>
              </a:tr>
              <a:tr h="62178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中程度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2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9548081"/>
                  </a:ext>
                </a:extLst>
              </a:tr>
              <a:tr h="6263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3285969"/>
                  </a:ext>
                </a:extLst>
              </a:tr>
              <a:tr h="62638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超重度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２時間毎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時間毎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30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</a:t>
                      </a:r>
                      <a:r>
                        <a:rPr kumimoji="1" lang="ja-JP" altLang="en-US" sz="1600" b="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分毎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970305"/>
                  </a:ext>
                </a:extLst>
              </a:tr>
            </a:tbl>
          </a:graphicData>
        </a:graphic>
      </p:graphicFrame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ABD2ED8-9075-6455-B594-13DD443A4BF9}"/>
              </a:ext>
            </a:extLst>
          </p:cNvPr>
          <p:cNvGrpSpPr/>
          <p:nvPr/>
        </p:nvGrpSpPr>
        <p:grpSpPr>
          <a:xfrm>
            <a:off x="8544925" y="996134"/>
            <a:ext cx="946892" cy="1575468"/>
            <a:chOff x="8147584" y="942040"/>
            <a:chExt cx="1624111" cy="2702244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3D9B97A-7316-0EAF-2B46-B7ADD237B6EF}"/>
                </a:ext>
              </a:extLst>
            </p:cNvPr>
            <p:cNvGrpSpPr/>
            <p:nvPr/>
          </p:nvGrpSpPr>
          <p:grpSpPr>
            <a:xfrm>
              <a:off x="814758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D6AFB453-B499-3679-76BD-CF13C1D1D5D5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30CFAC30-D033-A6F7-AED7-CADAC4F54A1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FE7E8A71-FB1E-A6A3-B606-11590D5EC9E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623F049B-52B4-64B3-9FD6-722E83885538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3CEF917E-59B3-F285-1B17-8A87E0B1F6C7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40117D4B-3D71-9513-6B49-EBA0532492E6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6C561F5-395D-4653-71E0-546960AF991B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34" name="台形 33">
                  <a:extLst>
                    <a:ext uri="{FF2B5EF4-FFF2-40B4-BE49-F238E27FC236}">
                      <a16:creationId xmlns:a16="http://schemas.microsoft.com/office/drawing/2014/main" id="{0A79A525-5442-2CC6-885B-F73195CF93B8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3694F18A-4438-136A-F4A4-82D92F396654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94438A0E-469A-179C-7D1D-0DE661473055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7C8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F710981A-5F98-718B-FB48-A63212957E77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CC00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" name="二等辺三角形 46">
                  <a:extLst>
                    <a:ext uri="{FF2B5EF4-FFF2-40B4-BE49-F238E27FC236}">
                      <a16:creationId xmlns:a16="http://schemas.microsoft.com/office/drawing/2014/main" id="{A162FE48-E180-4D77-73B4-0878ACDF3E84}"/>
                    </a:ext>
                  </a:extLst>
                </p:cNvPr>
                <p:cNvSpPr/>
                <p:nvPr/>
              </p:nvSpPr>
              <p:spPr bwMode="auto">
                <a:xfrm>
                  <a:off x="2158295" y="2583189"/>
                  <a:ext cx="441320" cy="152294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0D11C6D0-EC6E-A7F8-553A-04A6ADA63533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0" name="四角形: 上の 2 つの角を丸める 39">
                  <a:extLst>
                    <a:ext uri="{FF2B5EF4-FFF2-40B4-BE49-F238E27FC236}">
                      <a16:creationId xmlns:a16="http://schemas.microsoft.com/office/drawing/2014/main" id="{ED7FF493-50D4-B6BC-AED5-6C77FC314322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EDB52B59-704E-C4EA-FC25-26E8A1359E22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42" name="直線コネクタ 41">
                  <a:extLst>
                    <a:ext uri="{FF2B5EF4-FFF2-40B4-BE49-F238E27FC236}">
                      <a16:creationId xmlns:a16="http://schemas.microsoft.com/office/drawing/2014/main" id="{BC44FE41-71C2-78C2-96B1-53676606880D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43" name="直線コネクタ 42">
                  <a:extLst>
                    <a:ext uri="{FF2B5EF4-FFF2-40B4-BE49-F238E27FC236}">
                      <a16:creationId xmlns:a16="http://schemas.microsoft.com/office/drawing/2014/main" id="{68FEB629-744A-1D57-B24A-3FF13BC5540E}"/>
                    </a:ext>
                  </a:extLst>
                </p:cNvPr>
                <p:cNvCxnSpPr>
                  <a:cxnSpLocks/>
                  <a:stCxn id="35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44" name="加算記号 43">
                  <a:extLst>
                    <a:ext uri="{FF2B5EF4-FFF2-40B4-BE49-F238E27FC236}">
                      <a16:creationId xmlns:a16="http://schemas.microsoft.com/office/drawing/2014/main" id="{60900862-7B59-BC87-5689-B629DBF62D74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四角形: 上の 2 つの角を丸める 44">
                  <a:extLst>
                    <a:ext uri="{FF2B5EF4-FFF2-40B4-BE49-F238E27FC236}">
                      <a16:creationId xmlns:a16="http://schemas.microsoft.com/office/drawing/2014/main" id="{B7F8FD46-38C1-02FE-BFF2-DA06BC76EF23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03EFC52-22CB-AC6D-88DC-D8EDBF8016CC}"/>
                    </a:ext>
                  </a:extLst>
                </p:cNvPr>
                <p:cNvSpPr/>
                <p:nvPr/>
              </p:nvSpPr>
              <p:spPr bwMode="auto">
                <a:xfrm>
                  <a:off x="2617629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7F0B1C7E-C399-EA60-38A2-7EA194599DCB}"/>
                    </a:ext>
                  </a:extLst>
                </p:cNvPr>
                <p:cNvSpPr/>
                <p:nvPr/>
              </p:nvSpPr>
              <p:spPr bwMode="auto">
                <a:xfrm>
                  <a:off x="1879415" y="2429247"/>
                  <a:ext cx="257970" cy="9103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EEAFE003-297F-4F14-74D7-385288DB8A07}"/>
                </a:ext>
              </a:extLst>
            </p:cNvPr>
            <p:cNvSpPr/>
            <p:nvPr/>
          </p:nvSpPr>
          <p:spPr bwMode="auto">
            <a:xfrm rot="10800000">
              <a:off x="877975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C7271CDF-73DD-689F-AB6E-B2A83CBE7BAE}"/>
                </a:ext>
              </a:extLst>
            </p:cNvPr>
            <p:cNvSpPr/>
            <p:nvPr/>
          </p:nvSpPr>
          <p:spPr bwMode="auto">
            <a:xfrm rot="10800000" flipH="1">
              <a:off x="854226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565BF052-8F98-B4EF-D773-45E080C78F74}"/>
                </a:ext>
              </a:extLst>
            </p:cNvPr>
            <p:cNvSpPr/>
            <p:nvPr/>
          </p:nvSpPr>
          <p:spPr>
            <a:xfrm>
              <a:off x="9146298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0F15156-4FE5-D6F4-579C-B4704EF2A7FE}"/>
                </a:ext>
              </a:extLst>
            </p:cNvPr>
            <p:cNvSpPr/>
            <p:nvPr/>
          </p:nvSpPr>
          <p:spPr>
            <a:xfrm>
              <a:off x="8493835" y="1812734"/>
              <a:ext cx="288116" cy="254192"/>
            </a:xfrm>
            <a:custGeom>
              <a:avLst/>
              <a:gdLst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499128 w 1911401"/>
                <a:gd name="connsiteY11" fmla="*/ 960372 h 1686351"/>
                <a:gd name="connsiteX12" fmla="*/ 502381 w 1911401"/>
                <a:gd name="connsiteY12" fmla="*/ 897493 h 1686351"/>
                <a:gd name="connsiteX13" fmla="*/ 794565 w 1911401"/>
                <a:gd name="connsiteY13" fmla="*/ 540175 h 1686351"/>
                <a:gd name="connsiteX14" fmla="*/ 932798 w 1911401"/>
                <a:gd name="connsiteY14" fmla="*/ 516036 h 1686351"/>
                <a:gd name="connsiteX15" fmla="*/ 1291783 w 1911401"/>
                <a:gd name="connsiteY15" fmla="*/ 694250 h 1686351"/>
                <a:gd name="connsiteX16" fmla="*/ 1293622 w 1911401"/>
                <a:gd name="connsiteY16" fmla="*/ 1214789 h 1686351"/>
                <a:gd name="connsiteX17" fmla="*/ 1116859 w 1911401"/>
                <a:gd name="connsiteY17" fmla="*/ 1085948 h 1686351"/>
                <a:gd name="connsiteX18" fmla="*/ 1115935 w 1911401"/>
                <a:gd name="connsiteY18" fmla="*/ 824336 h 1686351"/>
                <a:gd name="connsiteX19" fmla="*/ 866044 w 1911401"/>
                <a:gd name="connsiteY19" fmla="*/ 746901 h 1686351"/>
                <a:gd name="connsiteX20" fmla="*/ 726575 w 1911401"/>
                <a:gd name="connsiteY20" fmla="*/ 892232 h 1686351"/>
                <a:gd name="connsiteX21" fmla="*/ 717681 w 1911401"/>
                <a:gd name="connsiteY21" fmla="*/ 959664 h 1686351"/>
                <a:gd name="connsiteX22" fmla="*/ 728069 w 1911401"/>
                <a:gd name="connsiteY22" fmla="*/ 1056567 h 1686351"/>
                <a:gd name="connsiteX23" fmla="*/ 1204964 w 1911401"/>
                <a:gd name="connsiteY23" fmla="*/ 1441550 h 1686351"/>
                <a:gd name="connsiteX24" fmla="*/ 1689160 w 1911401"/>
                <a:gd name="connsiteY24" fmla="*/ 955770 h 1686351"/>
                <a:gd name="connsiteX25" fmla="*/ 1690491 w 1911401"/>
                <a:gd name="connsiteY25" fmla="*/ 955770 h 1686351"/>
                <a:gd name="connsiteX26" fmla="*/ 1680575 w 1911401"/>
                <a:gd name="connsiteY26" fmla="*/ 833526 h 1686351"/>
                <a:gd name="connsiteX27" fmla="*/ 1127879 w 1911401"/>
                <a:gd name="connsiteY27" fmla="*/ 241185 h 1686351"/>
                <a:gd name="connsiteX28" fmla="*/ 299899 w 1911401"/>
                <a:gd name="connsiteY28" fmla="*/ 623872 h 1686351"/>
                <a:gd name="connsiteX29" fmla="*/ 481882 w 1911401"/>
                <a:gd name="connsiteY29" fmla="*/ 1517674 h 1686351"/>
                <a:gd name="connsiteX30" fmla="*/ 339639 w 1911401"/>
                <a:gd name="connsiteY30" fmla="*/ 1686351 h 1686351"/>
                <a:gd name="connsiteX31" fmla="*/ 103026 w 1911401"/>
                <a:gd name="connsiteY31" fmla="*/ 524240 h 1686351"/>
                <a:gd name="connsiteX32" fmla="*/ 1017819 w 1911401"/>
                <a:gd name="connsiteY32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498541 w 1911401"/>
                <a:gd name="connsiteY10" fmla="*/ 960376 h 1686351"/>
                <a:gd name="connsiteX11" fmla="*/ 502381 w 1911401"/>
                <a:gd name="connsiteY11" fmla="*/ 897493 h 1686351"/>
                <a:gd name="connsiteX12" fmla="*/ 794565 w 1911401"/>
                <a:gd name="connsiteY12" fmla="*/ 540175 h 1686351"/>
                <a:gd name="connsiteX13" fmla="*/ 932798 w 1911401"/>
                <a:gd name="connsiteY13" fmla="*/ 516036 h 1686351"/>
                <a:gd name="connsiteX14" fmla="*/ 1291783 w 1911401"/>
                <a:gd name="connsiteY14" fmla="*/ 694250 h 1686351"/>
                <a:gd name="connsiteX15" fmla="*/ 1293622 w 1911401"/>
                <a:gd name="connsiteY15" fmla="*/ 1214789 h 1686351"/>
                <a:gd name="connsiteX16" fmla="*/ 1116859 w 1911401"/>
                <a:gd name="connsiteY16" fmla="*/ 1085948 h 1686351"/>
                <a:gd name="connsiteX17" fmla="*/ 1115935 w 1911401"/>
                <a:gd name="connsiteY17" fmla="*/ 824336 h 1686351"/>
                <a:gd name="connsiteX18" fmla="*/ 866044 w 1911401"/>
                <a:gd name="connsiteY18" fmla="*/ 746901 h 1686351"/>
                <a:gd name="connsiteX19" fmla="*/ 726575 w 1911401"/>
                <a:gd name="connsiteY19" fmla="*/ 892232 h 1686351"/>
                <a:gd name="connsiteX20" fmla="*/ 717681 w 1911401"/>
                <a:gd name="connsiteY20" fmla="*/ 959664 h 1686351"/>
                <a:gd name="connsiteX21" fmla="*/ 728069 w 1911401"/>
                <a:gd name="connsiteY21" fmla="*/ 1056567 h 1686351"/>
                <a:gd name="connsiteX22" fmla="*/ 1204964 w 1911401"/>
                <a:gd name="connsiteY22" fmla="*/ 1441550 h 1686351"/>
                <a:gd name="connsiteX23" fmla="*/ 1689160 w 1911401"/>
                <a:gd name="connsiteY23" fmla="*/ 955770 h 1686351"/>
                <a:gd name="connsiteX24" fmla="*/ 1690491 w 1911401"/>
                <a:gd name="connsiteY24" fmla="*/ 955770 h 1686351"/>
                <a:gd name="connsiteX25" fmla="*/ 1680575 w 1911401"/>
                <a:gd name="connsiteY25" fmla="*/ 833526 h 1686351"/>
                <a:gd name="connsiteX26" fmla="*/ 1127879 w 1911401"/>
                <a:gd name="connsiteY26" fmla="*/ 241185 h 1686351"/>
                <a:gd name="connsiteX27" fmla="*/ 299899 w 1911401"/>
                <a:gd name="connsiteY27" fmla="*/ 623872 h 1686351"/>
                <a:gd name="connsiteX28" fmla="*/ 481882 w 1911401"/>
                <a:gd name="connsiteY28" fmla="*/ 1517674 h 1686351"/>
                <a:gd name="connsiteX29" fmla="*/ 339639 w 1911401"/>
                <a:gd name="connsiteY29" fmla="*/ 1686351 h 1686351"/>
                <a:gd name="connsiteX30" fmla="*/ 103026 w 1911401"/>
                <a:gd name="connsiteY30" fmla="*/ 524240 h 1686351"/>
                <a:gd name="connsiteX31" fmla="*/ 1017819 w 1911401"/>
                <a:gd name="connsiteY31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498937 w 1911401"/>
                <a:gd name="connsiteY9" fmla="*/ 964066 h 1686351"/>
                <a:gd name="connsiteX10" fmla="*/ 502381 w 1911401"/>
                <a:gd name="connsiteY10" fmla="*/ 897493 h 1686351"/>
                <a:gd name="connsiteX11" fmla="*/ 794565 w 1911401"/>
                <a:gd name="connsiteY11" fmla="*/ 540175 h 1686351"/>
                <a:gd name="connsiteX12" fmla="*/ 932798 w 1911401"/>
                <a:gd name="connsiteY12" fmla="*/ 516036 h 1686351"/>
                <a:gd name="connsiteX13" fmla="*/ 1291783 w 1911401"/>
                <a:gd name="connsiteY13" fmla="*/ 694250 h 1686351"/>
                <a:gd name="connsiteX14" fmla="*/ 1293622 w 1911401"/>
                <a:gd name="connsiteY14" fmla="*/ 1214789 h 1686351"/>
                <a:gd name="connsiteX15" fmla="*/ 1116859 w 1911401"/>
                <a:gd name="connsiteY15" fmla="*/ 1085948 h 1686351"/>
                <a:gd name="connsiteX16" fmla="*/ 1115935 w 1911401"/>
                <a:gd name="connsiteY16" fmla="*/ 824336 h 1686351"/>
                <a:gd name="connsiteX17" fmla="*/ 866044 w 1911401"/>
                <a:gd name="connsiteY17" fmla="*/ 746901 h 1686351"/>
                <a:gd name="connsiteX18" fmla="*/ 726575 w 1911401"/>
                <a:gd name="connsiteY18" fmla="*/ 892232 h 1686351"/>
                <a:gd name="connsiteX19" fmla="*/ 717681 w 1911401"/>
                <a:gd name="connsiteY19" fmla="*/ 959664 h 1686351"/>
                <a:gd name="connsiteX20" fmla="*/ 728069 w 1911401"/>
                <a:gd name="connsiteY20" fmla="*/ 1056567 h 1686351"/>
                <a:gd name="connsiteX21" fmla="*/ 1204964 w 1911401"/>
                <a:gd name="connsiteY21" fmla="*/ 1441550 h 1686351"/>
                <a:gd name="connsiteX22" fmla="*/ 1689160 w 1911401"/>
                <a:gd name="connsiteY22" fmla="*/ 955770 h 1686351"/>
                <a:gd name="connsiteX23" fmla="*/ 1690491 w 1911401"/>
                <a:gd name="connsiteY23" fmla="*/ 955770 h 1686351"/>
                <a:gd name="connsiteX24" fmla="*/ 1680575 w 1911401"/>
                <a:gd name="connsiteY24" fmla="*/ 833526 h 1686351"/>
                <a:gd name="connsiteX25" fmla="*/ 1127879 w 1911401"/>
                <a:gd name="connsiteY25" fmla="*/ 241185 h 1686351"/>
                <a:gd name="connsiteX26" fmla="*/ 299899 w 1911401"/>
                <a:gd name="connsiteY26" fmla="*/ 623872 h 1686351"/>
                <a:gd name="connsiteX27" fmla="*/ 481882 w 1911401"/>
                <a:gd name="connsiteY27" fmla="*/ 1517674 h 1686351"/>
                <a:gd name="connsiteX28" fmla="*/ 339639 w 1911401"/>
                <a:gd name="connsiteY28" fmla="*/ 1686351 h 1686351"/>
                <a:gd name="connsiteX29" fmla="*/ 103026 w 1911401"/>
                <a:gd name="connsiteY29" fmla="*/ 524240 h 1686351"/>
                <a:gd name="connsiteX30" fmla="*/ 1017819 w 1911401"/>
                <a:gd name="connsiteY30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498709 w 1911401"/>
                <a:gd name="connsiteY8" fmla="*/ 968466 h 1686351"/>
                <a:gd name="connsiteX9" fmla="*/ 502381 w 1911401"/>
                <a:gd name="connsiteY9" fmla="*/ 897493 h 1686351"/>
                <a:gd name="connsiteX10" fmla="*/ 794565 w 1911401"/>
                <a:gd name="connsiteY10" fmla="*/ 540175 h 1686351"/>
                <a:gd name="connsiteX11" fmla="*/ 932798 w 1911401"/>
                <a:gd name="connsiteY11" fmla="*/ 516036 h 1686351"/>
                <a:gd name="connsiteX12" fmla="*/ 1291783 w 1911401"/>
                <a:gd name="connsiteY12" fmla="*/ 694250 h 1686351"/>
                <a:gd name="connsiteX13" fmla="*/ 1293622 w 1911401"/>
                <a:gd name="connsiteY13" fmla="*/ 1214789 h 1686351"/>
                <a:gd name="connsiteX14" fmla="*/ 1116859 w 1911401"/>
                <a:gd name="connsiteY14" fmla="*/ 1085948 h 1686351"/>
                <a:gd name="connsiteX15" fmla="*/ 1115935 w 1911401"/>
                <a:gd name="connsiteY15" fmla="*/ 824336 h 1686351"/>
                <a:gd name="connsiteX16" fmla="*/ 866044 w 1911401"/>
                <a:gd name="connsiteY16" fmla="*/ 746901 h 1686351"/>
                <a:gd name="connsiteX17" fmla="*/ 726575 w 1911401"/>
                <a:gd name="connsiteY17" fmla="*/ 892232 h 1686351"/>
                <a:gd name="connsiteX18" fmla="*/ 717681 w 1911401"/>
                <a:gd name="connsiteY18" fmla="*/ 959664 h 1686351"/>
                <a:gd name="connsiteX19" fmla="*/ 728069 w 1911401"/>
                <a:gd name="connsiteY19" fmla="*/ 1056567 h 1686351"/>
                <a:gd name="connsiteX20" fmla="*/ 1204964 w 1911401"/>
                <a:gd name="connsiteY20" fmla="*/ 1441550 h 1686351"/>
                <a:gd name="connsiteX21" fmla="*/ 1689160 w 1911401"/>
                <a:gd name="connsiteY21" fmla="*/ 955770 h 1686351"/>
                <a:gd name="connsiteX22" fmla="*/ 1690491 w 1911401"/>
                <a:gd name="connsiteY22" fmla="*/ 955770 h 1686351"/>
                <a:gd name="connsiteX23" fmla="*/ 1680575 w 1911401"/>
                <a:gd name="connsiteY23" fmla="*/ 833526 h 1686351"/>
                <a:gd name="connsiteX24" fmla="*/ 1127879 w 1911401"/>
                <a:gd name="connsiteY24" fmla="*/ 241185 h 1686351"/>
                <a:gd name="connsiteX25" fmla="*/ 299899 w 1911401"/>
                <a:gd name="connsiteY25" fmla="*/ 623872 h 1686351"/>
                <a:gd name="connsiteX26" fmla="*/ 481882 w 1911401"/>
                <a:gd name="connsiteY26" fmla="*/ 1517674 h 1686351"/>
                <a:gd name="connsiteX27" fmla="*/ 339639 w 1911401"/>
                <a:gd name="connsiteY27" fmla="*/ 1686351 h 1686351"/>
                <a:gd name="connsiteX28" fmla="*/ 103026 w 1911401"/>
                <a:gd name="connsiteY28" fmla="*/ 524240 h 1686351"/>
                <a:gd name="connsiteX29" fmla="*/ 1017819 w 1911401"/>
                <a:gd name="connsiteY29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499406 w 1911401"/>
                <a:gd name="connsiteY7" fmla="*/ 968446 h 1686351"/>
                <a:gd name="connsiteX8" fmla="*/ 502381 w 1911401"/>
                <a:gd name="connsiteY8" fmla="*/ 897493 h 1686351"/>
                <a:gd name="connsiteX9" fmla="*/ 794565 w 1911401"/>
                <a:gd name="connsiteY9" fmla="*/ 540175 h 1686351"/>
                <a:gd name="connsiteX10" fmla="*/ 932798 w 1911401"/>
                <a:gd name="connsiteY10" fmla="*/ 516036 h 1686351"/>
                <a:gd name="connsiteX11" fmla="*/ 1291783 w 1911401"/>
                <a:gd name="connsiteY11" fmla="*/ 694250 h 1686351"/>
                <a:gd name="connsiteX12" fmla="*/ 1293622 w 1911401"/>
                <a:gd name="connsiteY12" fmla="*/ 1214789 h 1686351"/>
                <a:gd name="connsiteX13" fmla="*/ 1116859 w 1911401"/>
                <a:gd name="connsiteY13" fmla="*/ 1085948 h 1686351"/>
                <a:gd name="connsiteX14" fmla="*/ 1115935 w 1911401"/>
                <a:gd name="connsiteY14" fmla="*/ 824336 h 1686351"/>
                <a:gd name="connsiteX15" fmla="*/ 866044 w 1911401"/>
                <a:gd name="connsiteY15" fmla="*/ 746901 h 1686351"/>
                <a:gd name="connsiteX16" fmla="*/ 726575 w 1911401"/>
                <a:gd name="connsiteY16" fmla="*/ 892232 h 1686351"/>
                <a:gd name="connsiteX17" fmla="*/ 717681 w 1911401"/>
                <a:gd name="connsiteY17" fmla="*/ 959664 h 1686351"/>
                <a:gd name="connsiteX18" fmla="*/ 728069 w 1911401"/>
                <a:gd name="connsiteY18" fmla="*/ 1056567 h 1686351"/>
                <a:gd name="connsiteX19" fmla="*/ 1204964 w 1911401"/>
                <a:gd name="connsiteY19" fmla="*/ 1441550 h 1686351"/>
                <a:gd name="connsiteX20" fmla="*/ 1689160 w 1911401"/>
                <a:gd name="connsiteY20" fmla="*/ 955770 h 1686351"/>
                <a:gd name="connsiteX21" fmla="*/ 1690491 w 1911401"/>
                <a:gd name="connsiteY21" fmla="*/ 955770 h 1686351"/>
                <a:gd name="connsiteX22" fmla="*/ 1680575 w 1911401"/>
                <a:gd name="connsiteY22" fmla="*/ 833526 h 1686351"/>
                <a:gd name="connsiteX23" fmla="*/ 1127879 w 1911401"/>
                <a:gd name="connsiteY23" fmla="*/ 241185 h 1686351"/>
                <a:gd name="connsiteX24" fmla="*/ 299899 w 1911401"/>
                <a:gd name="connsiteY24" fmla="*/ 623872 h 1686351"/>
                <a:gd name="connsiteX25" fmla="*/ 481882 w 1911401"/>
                <a:gd name="connsiteY25" fmla="*/ 1517674 h 1686351"/>
                <a:gd name="connsiteX26" fmla="*/ 339639 w 1911401"/>
                <a:gd name="connsiteY26" fmla="*/ 1686351 h 1686351"/>
                <a:gd name="connsiteX27" fmla="*/ 103026 w 1911401"/>
                <a:gd name="connsiteY27" fmla="*/ 524240 h 1686351"/>
                <a:gd name="connsiteX28" fmla="*/ 1017819 w 1911401"/>
                <a:gd name="connsiteY28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17681 w 1911401"/>
                <a:gd name="connsiteY16" fmla="*/ 959664 h 1686351"/>
                <a:gd name="connsiteX17" fmla="*/ 728069 w 1911401"/>
                <a:gd name="connsiteY17" fmla="*/ 1056567 h 1686351"/>
                <a:gd name="connsiteX18" fmla="*/ 1204964 w 1911401"/>
                <a:gd name="connsiteY18" fmla="*/ 1441550 h 1686351"/>
                <a:gd name="connsiteX19" fmla="*/ 1689160 w 1911401"/>
                <a:gd name="connsiteY19" fmla="*/ 955770 h 1686351"/>
                <a:gd name="connsiteX20" fmla="*/ 1690491 w 1911401"/>
                <a:gd name="connsiteY20" fmla="*/ 955770 h 1686351"/>
                <a:gd name="connsiteX21" fmla="*/ 1680575 w 1911401"/>
                <a:gd name="connsiteY21" fmla="*/ 833526 h 1686351"/>
                <a:gd name="connsiteX22" fmla="*/ 1127879 w 1911401"/>
                <a:gd name="connsiteY22" fmla="*/ 241185 h 1686351"/>
                <a:gd name="connsiteX23" fmla="*/ 299899 w 1911401"/>
                <a:gd name="connsiteY23" fmla="*/ 623872 h 1686351"/>
                <a:gd name="connsiteX24" fmla="*/ 481882 w 1911401"/>
                <a:gd name="connsiteY24" fmla="*/ 1517674 h 1686351"/>
                <a:gd name="connsiteX25" fmla="*/ 339639 w 1911401"/>
                <a:gd name="connsiteY25" fmla="*/ 1686351 h 1686351"/>
                <a:gd name="connsiteX26" fmla="*/ 103026 w 1911401"/>
                <a:gd name="connsiteY26" fmla="*/ 524240 h 1686351"/>
                <a:gd name="connsiteX27" fmla="*/ 1017819 w 1911401"/>
                <a:gd name="connsiteY27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  <a:gd name="connsiteX0" fmla="*/ 1017819 w 1911401"/>
                <a:gd name="connsiteY0" fmla="*/ 2040 h 1686351"/>
                <a:gd name="connsiteX1" fmla="*/ 1179556 w 1911401"/>
                <a:gd name="connsiteY1" fmla="*/ 26675 h 1686351"/>
                <a:gd name="connsiteX2" fmla="*/ 1911392 w 1911401"/>
                <a:gd name="connsiteY2" fmla="*/ 959897 h 1686351"/>
                <a:gd name="connsiteX3" fmla="*/ 1907813 w 1911401"/>
                <a:gd name="connsiteY3" fmla="*/ 959882 h 1686351"/>
                <a:gd name="connsiteX4" fmla="*/ 1893968 w 1911401"/>
                <a:gd name="connsiteY4" fmla="*/ 1097512 h 1686351"/>
                <a:gd name="connsiteX5" fmla="*/ 1205679 w 1911401"/>
                <a:gd name="connsiteY5" fmla="*/ 1660616 h 1686351"/>
                <a:gd name="connsiteX6" fmla="*/ 513725 w 1911401"/>
                <a:gd name="connsiteY6" fmla="*/ 1102022 h 1686351"/>
                <a:gd name="connsiteX7" fmla="*/ 502381 w 1911401"/>
                <a:gd name="connsiteY7" fmla="*/ 897493 h 1686351"/>
                <a:gd name="connsiteX8" fmla="*/ 794565 w 1911401"/>
                <a:gd name="connsiteY8" fmla="*/ 540175 h 1686351"/>
                <a:gd name="connsiteX9" fmla="*/ 932798 w 1911401"/>
                <a:gd name="connsiteY9" fmla="*/ 516036 h 1686351"/>
                <a:gd name="connsiteX10" fmla="*/ 1291783 w 1911401"/>
                <a:gd name="connsiteY10" fmla="*/ 694250 h 1686351"/>
                <a:gd name="connsiteX11" fmla="*/ 1293622 w 1911401"/>
                <a:gd name="connsiteY11" fmla="*/ 1214789 h 1686351"/>
                <a:gd name="connsiteX12" fmla="*/ 1116859 w 1911401"/>
                <a:gd name="connsiteY12" fmla="*/ 1085948 h 1686351"/>
                <a:gd name="connsiteX13" fmla="*/ 1115935 w 1911401"/>
                <a:gd name="connsiteY13" fmla="*/ 824336 h 1686351"/>
                <a:gd name="connsiteX14" fmla="*/ 866044 w 1911401"/>
                <a:gd name="connsiteY14" fmla="*/ 746901 h 1686351"/>
                <a:gd name="connsiteX15" fmla="*/ 726575 w 1911401"/>
                <a:gd name="connsiteY15" fmla="*/ 892232 h 1686351"/>
                <a:gd name="connsiteX16" fmla="*/ 728069 w 1911401"/>
                <a:gd name="connsiteY16" fmla="*/ 1056567 h 1686351"/>
                <a:gd name="connsiteX17" fmla="*/ 1204964 w 1911401"/>
                <a:gd name="connsiteY17" fmla="*/ 1441550 h 1686351"/>
                <a:gd name="connsiteX18" fmla="*/ 1689160 w 1911401"/>
                <a:gd name="connsiteY18" fmla="*/ 955770 h 1686351"/>
                <a:gd name="connsiteX19" fmla="*/ 1690491 w 1911401"/>
                <a:gd name="connsiteY19" fmla="*/ 955770 h 1686351"/>
                <a:gd name="connsiteX20" fmla="*/ 1680575 w 1911401"/>
                <a:gd name="connsiteY20" fmla="*/ 833526 h 1686351"/>
                <a:gd name="connsiteX21" fmla="*/ 1127879 w 1911401"/>
                <a:gd name="connsiteY21" fmla="*/ 241185 h 1686351"/>
                <a:gd name="connsiteX22" fmla="*/ 299899 w 1911401"/>
                <a:gd name="connsiteY22" fmla="*/ 623872 h 1686351"/>
                <a:gd name="connsiteX23" fmla="*/ 481882 w 1911401"/>
                <a:gd name="connsiteY23" fmla="*/ 1517674 h 1686351"/>
                <a:gd name="connsiteX24" fmla="*/ 339639 w 1911401"/>
                <a:gd name="connsiteY24" fmla="*/ 1686351 h 1686351"/>
                <a:gd name="connsiteX25" fmla="*/ 103026 w 1911401"/>
                <a:gd name="connsiteY25" fmla="*/ 524240 h 1686351"/>
                <a:gd name="connsiteX26" fmla="*/ 1017819 w 1911401"/>
                <a:gd name="connsiteY26" fmla="*/ 2040 h 168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911401" h="1686351">
                  <a:moveTo>
                    <a:pt x="1017819" y="2040"/>
                  </a:moveTo>
                  <a:cubicBezTo>
                    <a:pt x="1071624" y="5569"/>
                    <a:pt x="1125706" y="13702"/>
                    <a:pt x="1179556" y="26675"/>
                  </a:cubicBezTo>
                  <a:cubicBezTo>
                    <a:pt x="1610357" y="130460"/>
                    <a:pt x="1913307" y="516775"/>
                    <a:pt x="1911392" y="959897"/>
                  </a:cubicBezTo>
                  <a:lnTo>
                    <a:pt x="1907813" y="959882"/>
                  </a:lnTo>
                  <a:lnTo>
                    <a:pt x="1893968" y="1097512"/>
                  </a:lnTo>
                  <a:cubicBezTo>
                    <a:pt x="1828524" y="1418043"/>
                    <a:pt x="1545509" y="1659506"/>
                    <a:pt x="1205679" y="1660616"/>
                  </a:cubicBezTo>
                  <a:cubicBezTo>
                    <a:pt x="865849" y="1661727"/>
                    <a:pt x="581262" y="1422119"/>
                    <a:pt x="513725" y="1102022"/>
                  </a:cubicBezTo>
                  <a:cubicBezTo>
                    <a:pt x="502801" y="998127"/>
                    <a:pt x="496637" y="965669"/>
                    <a:pt x="502381" y="897493"/>
                  </a:cubicBezTo>
                  <a:cubicBezTo>
                    <a:pt x="524078" y="734767"/>
                    <a:pt x="635664" y="595117"/>
                    <a:pt x="794565" y="540175"/>
                  </a:cubicBezTo>
                  <a:cubicBezTo>
                    <a:pt x="839966" y="524477"/>
                    <a:pt x="886600" y="516603"/>
                    <a:pt x="932798" y="516036"/>
                  </a:cubicBezTo>
                  <a:cubicBezTo>
                    <a:pt x="1071395" y="514334"/>
                    <a:pt x="1206076" y="578393"/>
                    <a:pt x="1291783" y="694250"/>
                  </a:cubicBezTo>
                  <a:cubicBezTo>
                    <a:pt x="1406059" y="848726"/>
                    <a:pt x="1406803" y="1059510"/>
                    <a:pt x="1293622" y="1214789"/>
                  </a:cubicBezTo>
                  <a:lnTo>
                    <a:pt x="1116859" y="1085948"/>
                  </a:lnTo>
                  <a:cubicBezTo>
                    <a:pt x="1173742" y="1007908"/>
                    <a:pt x="1173368" y="901972"/>
                    <a:pt x="1115935" y="824336"/>
                  </a:cubicBezTo>
                  <a:cubicBezTo>
                    <a:pt x="1058502" y="746700"/>
                    <a:pt x="957313" y="715344"/>
                    <a:pt x="866044" y="746901"/>
                  </a:cubicBezTo>
                  <a:cubicBezTo>
                    <a:pt x="797593" y="770569"/>
                    <a:pt x="749890" y="835072"/>
                    <a:pt x="726575" y="892232"/>
                  </a:cubicBezTo>
                  <a:cubicBezTo>
                    <a:pt x="703260" y="949392"/>
                    <a:pt x="715665" y="975595"/>
                    <a:pt x="728069" y="1056567"/>
                  </a:cubicBezTo>
                  <a:cubicBezTo>
                    <a:pt x="774616" y="1277178"/>
                    <a:pt x="970754" y="1442316"/>
                    <a:pt x="1204964" y="1441550"/>
                  </a:cubicBezTo>
                  <a:cubicBezTo>
                    <a:pt x="1472633" y="1440675"/>
                    <a:pt x="1689160" y="1223440"/>
                    <a:pt x="1689160" y="955770"/>
                  </a:cubicBezTo>
                  <a:lnTo>
                    <a:pt x="1690491" y="955770"/>
                  </a:lnTo>
                  <a:lnTo>
                    <a:pt x="1680575" y="833526"/>
                  </a:lnTo>
                  <a:cubicBezTo>
                    <a:pt x="1632433" y="547245"/>
                    <a:pt x="1417799" y="311030"/>
                    <a:pt x="1127879" y="241185"/>
                  </a:cubicBezTo>
                  <a:cubicBezTo>
                    <a:pt x="796541" y="161362"/>
                    <a:pt x="453793" y="319778"/>
                    <a:pt x="299899" y="623872"/>
                  </a:cubicBezTo>
                  <a:cubicBezTo>
                    <a:pt x="146005" y="927966"/>
                    <a:pt x="221339" y="1297962"/>
                    <a:pt x="481882" y="1517674"/>
                  </a:cubicBezTo>
                  <a:lnTo>
                    <a:pt x="339639" y="1686351"/>
                  </a:lnTo>
                  <a:cubicBezTo>
                    <a:pt x="883" y="1400684"/>
                    <a:pt x="-97065" y="919619"/>
                    <a:pt x="103026" y="524240"/>
                  </a:cubicBezTo>
                  <a:cubicBezTo>
                    <a:pt x="278106" y="178283"/>
                    <a:pt x="641182" y="-22658"/>
                    <a:pt x="1017819" y="204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BB97E375-0B7F-0F7A-5D8F-D951F1970EF9}"/>
                </a:ext>
              </a:extLst>
            </p:cNvPr>
            <p:cNvGrpSpPr/>
            <p:nvPr/>
          </p:nvGrpSpPr>
          <p:grpSpPr>
            <a:xfrm>
              <a:off x="8276895" y="981367"/>
              <a:ext cx="1413527" cy="1752237"/>
              <a:chOff x="4379999" y="509393"/>
              <a:chExt cx="1285654" cy="1593723"/>
            </a:xfrm>
          </p:grpSpPr>
          <p:sp>
            <p:nvSpPr>
              <p:cNvPr id="21" name="楕円 22">
                <a:extLst>
                  <a:ext uri="{FF2B5EF4-FFF2-40B4-BE49-F238E27FC236}">
                    <a16:creationId xmlns:a16="http://schemas.microsoft.com/office/drawing/2014/main" id="{6FBE6E9A-F33D-F831-1FA5-CC5D51EF2302}"/>
                  </a:ext>
                </a:extLst>
              </p:cNvPr>
              <p:cNvSpPr/>
              <p:nvPr/>
            </p:nvSpPr>
            <p:spPr>
              <a:xfrm>
                <a:off x="5349128" y="10233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2" name="楕円 22">
                <a:extLst>
                  <a:ext uri="{FF2B5EF4-FFF2-40B4-BE49-F238E27FC236}">
                    <a16:creationId xmlns:a16="http://schemas.microsoft.com/office/drawing/2014/main" id="{56B19ECC-45E6-7746-C3E4-BC006834B791}"/>
                  </a:ext>
                </a:extLst>
              </p:cNvPr>
              <p:cNvSpPr/>
              <p:nvPr/>
            </p:nvSpPr>
            <p:spPr>
              <a:xfrm>
                <a:off x="5301778" y="5093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259AE157-FFD8-8C4F-393F-AF8ACE2481D1}"/>
                  </a:ext>
                </a:extLst>
              </p:cNvPr>
              <p:cNvSpPr/>
              <p:nvPr/>
            </p:nvSpPr>
            <p:spPr>
              <a:xfrm>
                <a:off x="4497303" y="110969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4" name="楕円 22">
                <a:extLst>
                  <a:ext uri="{FF2B5EF4-FFF2-40B4-BE49-F238E27FC236}">
                    <a16:creationId xmlns:a16="http://schemas.microsoft.com/office/drawing/2014/main" id="{122788E4-FAD0-5825-8381-2A50C25B1380}"/>
                  </a:ext>
                </a:extLst>
              </p:cNvPr>
              <p:cNvSpPr/>
              <p:nvPr/>
            </p:nvSpPr>
            <p:spPr>
              <a:xfrm>
                <a:off x="4480802" y="151122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5" name="楕円 22">
                <a:extLst>
                  <a:ext uri="{FF2B5EF4-FFF2-40B4-BE49-F238E27FC236}">
                    <a16:creationId xmlns:a16="http://schemas.microsoft.com/office/drawing/2014/main" id="{3C7F4389-8403-4C5C-282D-292456247B73}"/>
                  </a:ext>
                </a:extLst>
              </p:cNvPr>
              <p:cNvSpPr/>
              <p:nvPr/>
            </p:nvSpPr>
            <p:spPr>
              <a:xfrm>
                <a:off x="4609238" y="70817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6" name="楕円 22">
                <a:extLst>
                  <a:ext uri="{FF2B5EF4-FFF2-40B4-BE49-F238E27FC236}">
                    <a16:creationId xmlns:a16="http://schemas.microsoft.com/office/drawing/2014/main" id="{0B7BA389-C066-E398-18B3-90DF8B42479F}"/>
                  </a:ext>
                </a:extLst>
              </p:cNvPr>
              <p:cNvSpPr/>
              <p:nvPr/>
            </p:nvSpPr>
            <p:spPr>
              <a:xfrm>
                <a:off x="5381625" y="1657934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7" name="楕円 22">
                <a:extLst>
                  <a:ext uri="{FF2B5EF4-FFF2-40B4-BE49-F238E27FC236}">
                    <a16:creationId xmlns:a16="http://schemas.microsoft.com/office/drawing/2014/main" id="{ECE0EAF1-C7F8-9923-77B1-17F132CCAB82}"/>
                  </a:ext>
                </a:extLst>
              </p:cNvPr>
              <p:cNvSpPr/>
              <p:nvPr/>
            </p:nvSpPr>
            <p:spPr>
              <a:xfrm>
                <a:off x="4910806" y="1246927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8" name="楕円 22">
                <a:extLst>
                  <a:ext uri="{FF2B5EF4-FFF2-40B4-BE49-F238E27FC236}">
                    <a16:creationId xmlns:a16="http://schemas.microsoft.com/office/drawing/2014/main" id="{238B8A1E-9D54-EDE4-82FA-5A029DEFF372}"/>
                  </a:ext>
                </a:extLst>
              </p:cNvPr>
              <p:cNvSpPr/>
              <p:nvPr/>
            </p:nvSpPr>
            <p:spPr>
              <a:xfrm>
                <a:off x="5554890" y="193516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9" name="楕円 22">
                <a:extLst>
                  <a:ext uri="{FF2B5EF4-FFF2-40B4-BE49-F238E27FC236}">
                    <a16:creationId xmlns:a16="http://schemas.microsoft.com/office/drawing/2014/main" id="{DDA158C4-863E-842D-3515-07CF2D2D707D}"/>
                  </a:ext>
                </a:extLst>
              </p:cNvPr>
              <p:cNvSpPr/>
              <p:nvPr/>
            </p:nvSpPr>
            <p:spPr>
              <a:xfrm>
                <a:off x="4379999" y="1847012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5F0693AE-307A-5677-0611-0F6FC19C71C5}"/>
              </a:ext>
            </a:extLst>
          </p:cNvPr>
          <p:cNvGrpSpPr/>
          <p:nvPr/>
        </p:nvGrpSpPr>
        <p:grpSpPr>
          <a:xfrm>
            <a:off x="2941149" y="996134"/>
            <a:ext cx="946892" cy="1575468"/>
            <a:chOff x="428524" y="942040"/>
            <a:chExt cx="1624111" cy="2702244"/>
          </a:xfrm>
        </p:grpSpPr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46D07FA0-12F2-1E3F-546F-9E783A447376}"/>
                </a:ext>
              </a:extLst>
            </p:cNvPr>
            <p:cNvGrpSpPr/>
            <p:nvPr/>
          </p:nvGrpSpPr>
          <p:grpSpPr>
            <a:xfrm>
              <a:off x="4285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71F4F08-0947-8DCF-58E7-D2DD807EBCB1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C98B519B-88B3-1693-3A67-104AFB55337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6" name="楕円 165">
                  <a:extLst>
                    <a:ext uri="{FF2B5EF4-FFF2-40B4-BE49-F238E27FC236}">
                      <a16:creationId xmlns:a16="http://schemas.microsoft.com/office/drawing/2014/main" id="{48420D16-8398-EE89-AA46-9CC4907D206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7" name="楕円 166">
                  <a:extLst>
                    <a:ext uri="{FF2B5EF4-FFF2-40B4-BE49-F238E27FC236}">
                      <a16:creationId xmlns:a16="http://schemas.microsoft.com/office/drawing/2014/main" id="{9C7EBDFF-9F62-A502-703F-10987E1BB2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FFD41B76-E0AF-3A48-6212-6481D6E7E066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6B2B2ED9-E204-C5F3-75A5-FEBA09F31D7F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24CD4B3C-C293-8F0B-7ACC-5FE0298D8F99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61" name="台形 60">
                  <a:extLst>
                    <a:ext uri="{FF2B5EF4-FFF2-40B4-BE49-F238E27FC236}">
                      <a16:creationId xmlns:a16="http://schemas.microsoft.com/office/drawing/2014/main" id="{B183626C-E7D6-3945-C1D1-773DC1A48C4E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2" name="四角形: 上の 2 つの角を丸める 61">
                  <a:extLst>
                    <a:ext uri="{FF2B5EF4-FFF2-40B4-BE49-F238E27FC236}">
                      <a16:creationId xmlns:a16="http://schemas.microsoft.com/office/drawing/2014/main" id="{FA6576DA-D38B-03E6-725D-8DEC9141AE3E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FB634784-8A8A-8DD2-1E27-FAEC3A9B21FD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AC55EE2D-741D-729D-7FE7-1E84CE702BB6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" name="二等辺三角形 46">
                  <a:extLst>
                    <a:ext uri="{FF2B5EF4-FFF2-40B4-BE49-F238E27FC236}">
                      <a16:creationId xmlns:a16="http://schemas.microsoft.com/office/drawing/2014/main" id="{CAB6436B-1BD7-F5F2-0984-9A82C6F78ADC}"/>
                    </a:ext>
                  </a:extLst>
                </p:cNvPr>
                <p:cNvSpPr/>
                <p:nvPr/>
              </p:nvSpPr>
              <p:spPr bwMode="auto">
                <a:xfrm rot="10800000">
                  <a:off x="2121148" y="2608634"/>
                  <a:ext cx="515614" cy="1601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77" name="フリーフォーム: 図形 76">
                  <a:extLst>
                    <a:ext uri="{FF2B5EF4-FFF2-40B4-BE49-F238E27FC236}">
                      <a16:creationId xmlns:a16="http://schemas.microsoft.com/office/drawing/2014/main" id="{52533E3D-4016-5CE3-C9B1-0521333F55FC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E36539E7-819E-17B3-45D6-2D987B4E56D5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80" name="直線コネクタ 79">
                  <a:extLst>
                    <a:ext uri="{FF2B5EF4-FFF2-40B4-BE49-F238E27FC236}">
                      <a16:creationId xmlns:a16="http://schemas.microsoft.com/office/drawing/2014/main" id="{4E2CC473-3CA6-5529-A4C1-EE24F4A13BFE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2" name="直線コネクタ 81">
                  <a:extLst>
                    <a:ext uri="{FF2B5EF4-FFF2-40B4-BE49-F238E27FC236}">
                      <a16:creationId xmlns:a16="http://schemas.microsoft.com/office/drawing/2014/main" id="{347436A1-090C-ED47-BFC4-12779943785C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83" name="直線コネクタ 82">
                  <a:extLst>
                    <a:ext uri="{FF2B5EF4-FFF2-40B4-BE49-F238E27FC236}">
                      <a16:creationId xmlns:a16="http://schemas.microsoft.com/office/drawing/2014/main" id="{EF02EA81-3050-47C4-4D57-D40738854093}"/>
                    </a:ext>
                  </a:extLst>
                </p:cNvPr>
                <p:cNvCxnSpPr>
                  <a:cxnSpLocks/>
                  <a:stCxn id="62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EADCAEF3-58E5-34D2-2B9C-E77F0A923942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42D7A2CC-761D-F74E-B58D-A65F247C294F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加算記号 86">
                  <a:extLst>
                    <a:ext uri="{FF2B5EF4-FFF2-40B4-BE49-F238E27FC236}">
                      <a16:creationId xmlns:a16="http://schemas.microsoft.com/office/drawing/2014/main" id="{F2E3B23D-B208-CF7B-0BDC-7CAC915AE8DA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4" name="四角形: 上の 2 つの角を丸める 163">
                  <a:extLst>
                    <a:ext uri="{FF2B5EF4-FFF2-40B4-BE49-F238E27FC236}">
                      <a16:creationId xmlns:a16="http://schemas.microsoft.com/office/drawing/2014/main" id="{B6FEDCEA-F112-7C52-2F93-6F80781DBF1F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1870849D-FC80-4027-96E4-174B7B500014}"/>
                </a:ext>
              </a:extLst>
            </p:cNvPr>
            <p:cNvSpPr/>
            <p:nvPr/>
          </p:nvSpPr>
          <p:spPr bwMode="auto">
            <a:xfrm rot="10800000">
              <a:off x="10606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A4B41C27-364A-F7AB-124F-26074DB89BF8}"/>
                </a:ext>
              </a:extLst>
            </p:cNvPr>
            <p:cNvSpPr/>
            <p:nvPr/>
          </p:nvSpPr>
          <p:spPr bwMode="auto">
            <a:xfrm rot="10800000" flipH="1">
              <a:off x="8232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" name="四角形: 角を丸くする 55">
              <a:extLst>
                <a:ext uri="{FF2B5EF4-FFF2-40B4-BE49-F238E27FC236}">
                  <a16:creationId xmlns:a16="http://schemas.microsoft.com/office/drawing/2014/main" id="{DD821754-DD0E-7842-F29B-216E09F74BC6}"/>
                </a:ext>
              </a:extLst>
            </p:cNvPr>
            <p:cNvSpPr/>
            <p:nvPr/>
          </p:nvSpPr>
          <p:spPr bwMode="auto">
            <a:xfrm>
              <a:off x="739897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四角形: 角を丸くする 56">
              <a:extLst>
                <a:ext uri="{FF2B5EF4-FFF2-40B4-BE49-F238E27FC236}">
                  <a16:creationId xmlns:a16="http://schemas.microsoft.com/office/drawing/2014/main" id="{C2C2BB2D-AEFF-D112-EF3A-A52DA5C3C5EC}"/>
                </a:ext>
              </a:extLst>
            </p:cNvPr>
            <p:cNvSpPr/>
            <p:nvPr/>
          </p:nvSpPr>
          <p:spPr bwMode="auto">
            <a:xfrm flipH="1">
              <a:off x="1442172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F1109034-257A-4F1E-ADE3-5FAF0E994DA4}"/>
              </a:ext>
            </a:extLst>
          </p:cNvPr>
          <p:cNvGrpSpPr/>
          <p:nvPr/>
        </p:nvGrpSpPr>
        <p:grpSpPr>
          <a:xfrm>
            <a:off x="5785568" y="996134"/>
            <a:ext cx="946892" cy="1575468"/>
            <a:chOff x="4270274" y="942040"/>
            <a:chExt cx="1624111" cy="2702244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345FFA6-D0D8-2E86-DC5A-A510F8B2065F}"/>
                </a:ext>
              </a:extLst>
            </p:cNvPr>
            <p:cNvGrpSpPr/>
            <p:nvPr/>
          </p:nvGrpSpPr>
          <p:grpSpPr>
            <a:xfrm>
              <a:off x="4270274" y="1740564"/>
              <a:ext cx="1620922" cy="502050"/>
              <a:chOff x="1560336" y="2020335"/>
              <a:chExt cx="1620922" cy="502050"/>
            </a:xfrm>
            <a:solidFill>
              <a:srgbClr val="FFCC66"/>
            </a:solidFill>
          </p:grpSpPr>
          <p:sp>
            <p:nvSpPr>
              <p:cNvPr id="194" name="楕円 193">
                <a:extLst>
                  <a:ext uri="{FF2B5EF4-FFF2-40B4-BE49-F238E27FC236}">
                    <a16:creationId xmlns:a16="http://schemas.microsoft.com/office/drawing/2014/main" id="{C1B26A34-A2D4-5721-6A49-B7D2524B7633}"/>
                  </a:ext>
                </a:extLst>
              </p:cNvPr>
              <p:cNvSpPr/>
              <p:nvPr/>
            </p:nvSpPr>
            <p:spPr bwMode="auto">
              <a:xfrm rot="900000" flipH="1">
                <a:off x="2824088" y="2020336"/>
                <a:ext cx="357170" cy="502049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DA6BA68A-AF1E-DA10-C9CD-4BA04E8AE14F}"/>
                  </a:ext>
                </a:extLst>
              </p:cNvPr>
              <p:cNvSpPr/>
              <p:nvPr/>
            </p:nvSpPr>
            <p:spPr bwMode="auto">
              <a:xfrm rot="900000" flipH="1">
                <a:off x="2893608" y="2118055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楕円 195">
                <a:extLst>
                  <a:ext uri="{FF2B5EF4-FFF2-40B4-BE49-F238E27FC236}">
                    <a16:creationId xmlns:a16="http://schemas.microsoft.com/office/drawing/2014/main" id="{3DD78662-1FEA-A345-944F-5E6B0709C4FA}"/>
                  </a:ext>
                </a:extLst>
              </p:cNvPr>
              <p:cNvSpPr/>
              <p:nvPr/>
            </p:nvSpPr>
            <p:spPr bwMode="auto">
              <a:xfrm rot="20700000">
                <a:off x="1560336" y="2020335"/>
                <a:ext cx="357170" cy="502049"/>
              </a:xfrm>
              <a:prstGeom prst="ellipse">
                <a:avLst/>
              </a:pr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6138836F-FE08-3DC5-2E7A-70779CFBFA4C}"/>
                  </a:ext>
                </a:extLst>
              </p:cNvPr>
              <p:cNvSpPr/>
              <p:nvPr/>
            </p:nvSpPr>
            <p:spPr bwMode="auto">
              <a:xfrm rot="20700000">
                <a:off x="1629856" y="2118054"/>
                <a:ext cx="218129" cy="306609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E0454D71-FFD9-F5F1-474D-A136A737C112}"/>
                </a:ext>
              </a:extLst>
            </p:cNvPr>
            <p:cNvSpPr/>
            <p:nvPr/>
          </p:nvSpPr>
          <p:spPr bwMode="auto">
            <a:xfrm>
              <a:off x="4373990" y="1031438"/>
              <a:ext cx="1409652" cy="1538921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台形 171">
              <a:extLst>
                <a:ext uri="{FF2B5EF4-FFF2-40B4-BE49-F238E27FC236}">
                  <a16:creationId xmlns:a16="http://schemas.microsoft.com/office/drawing/2014/main" id="{ED2D9ADC-D6A7-D23A-4042-74C3C35180C8}"/>
                </a:ext>
              </a:extLst>
            </p:cNvPr>
            <p:cNvSpPr/>
            <p:nvPr/>
          </p:nvSpPr>
          <p:spPr bwMode="auto">
            <a:xfrm>
              <a:off x="4892482" y="2422965"/>
              <a:ext cx="376506" cy="438166"/>
            </a:xfrm>
            <a:prstGeom prst="trapezoid">
              <a:avLst>
                <a:gd name="adj" fmla="val 19959"/>
              </a:avLst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四角形: 上の 2 つの角を丸める 172">
              <a:extLst>
                <a:ext uri="{FF2B5EF4-FFF2-40B4-BE49-F238E27FC236}">
                  <a16:creationId xmlns:a16="http://schemas.microsoft.com/office/drawing/2014/main" id="{C5BAE9D4-57CF-2F2E-D2ED-BA3EF347623A}"/>
                </a:ext>
              </a:extLst>
            </p:cNvPr>
            <p:cNvSpPr/>
            <p:nvPr/>
          </p:nvSpPr>
          <p:spPr bwMode="auto">
            <a:xfrm>
              <a:off x="4345110" y="2737872"/>
              <a:ext cx="1487590" cy="906412"/>
            </a:xfrm>
            <a:prstGeom prst="round2SameRect">
              <a:avLst>
                <a:gd name="adj1" fmla="val 33957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9816234C-9C73-13BD-0AD2-731D8E0760EE}"/>
                </a:ext>
              </a:extLst>
            </p:cNvPr>
            <p:cNvSpPr/>
            <p:nvPr/>
          </p:nvSpPr>
          <p:spPr bwMode="auto">
            <a:xfrm>
              <a:off x="4450665" y="1196456"/>
              <a:ext cx="1260140" cy="1390541"/>
            </a:xfrm>
            <a:prstGeom prst="ellipse">
              <a:avLst/>
            </a:pr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8ED93A02-576C-E623-0CEF-11BD67155C33}"/>
                </a:ext>
              </a:extLst>
            </p:cNvPr>
            <p:cNvSpPr/>
            <p:nvPr/>
          </p:nvSpPr>
          <p:spPr bwMode="auto">
            <a:xfrm>
              <a:off x="5021657" y="2213410"/>
              <a:ext cx="124146" cy="45719"/>
            </a:xfrm>
            <a:prstGeom prst="ellipse">
              <a:avLst/>
            </a:prstGeom>
            <a:solidFill>
              <a:srgbClr val="FF99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二等辺三角形 46">
              <a:extLst>
                <a:ext uri="{FF2B5EF4-FFF2-40B4-BE49-F238E27FC236}">
                  <a16:creationId xmlns:a16="http://schemas.microsoft.com/office/drawing/2014/main" id="{E6DA5128-F62E-44BC-DE0C-BB71CCFE2038}"/>
                </a:ext>
              </a:extLst>
            </p:cNvPr>
            <p:cNvSpPr/>
            <p:nvPr/>
          </p:nvSpPr>
          <p:spPr bwMode="auto">
            <a:xfrm>
              <a:off x="4932686" y="2362200"/>
              <a:ext cx="312414" cy="93512"/>
            </a:xfrm>
            <a:custGeom>
              <a:avLst/>
              <a:gdLst>
                <a:gd name="connsiteX0" fmla="*/ 0 w 345496"/>
                <a:gd name="connsiteY0" fmla="*/ 157417 h 157417"/>
                <a:gd name="connsiteX1" fmla="*/ 172748 w 345496"/>
                <a:gd name="connsiteY1" fmla="*/ 0 h 157417"/>
                <a:gd name="connsiteX2" fmla="*/ 345496 w 345496"/>
                <a:gd name="connsiteY2" fmla="*/ 157417 h 157417"/>
                <a:gd name="connsiteX3" fmla="*/ 0 w 345496"/>
                <a:gd name="connsiteY3" fmla="*/ 157417 h 157417"/>
                <a:gd name="connsiteX0" fmla="*/ 0 w 345496"/>
                <a:gd name="connsiteY0" fmla="*/ 157453 h 157453"/>
                <a:gd name="connsiteX1" fmla="*/ 172748 w 345496"/>
                <a:gd name="connsiteY1" fmla="*/ 36 h 157453"/>
                <a:gd name="connsiteX2" fmla="*/ 345496 w 345496"/>
                <a:gd name="connsiteY2" fmla="*/ 157453 h 157453"/>
                <a:gd name="connsiteX3" fmla="*/ 0 w 345496"/>
                <a:gd name="connsiteY3" fmla="*/ 157453 h 157453"/>
                <a:gd name="connsiteX0" fmla="*/ 27 w 345523"/>
                <a:gd name="connsiteY0" fmla="*/ 157444 h 163831"/>
                <a:gd name="connsiteX1" fmla="*/ 172775 w 345523"/>
                <a:gd name="connsiteY1" fmla="*/ 27 h 163831"/>
                <a:gd name="connsiteX2" fmla="*/ 345523 w 345523"/>
                <a:gd name="connsiteY2" fmla="*/ 157444 h 163831"/>
                <a:gd name="connsiteX3" fmla="*/ 27 w 345523"/>
                <a:gd name="connsiteY3" fmla="*/ 157444 h 163831"/>
                <a:gd name="connsiteX0" fmla="*/ 27 w 345822"/>
                <a:gd name="connsiteY0" fmla="*/ 157444 h 170071"/>
                <a:gd name="connsiteX1" fmla="*/ 172775 w 345822"/>
                <a:gd name="connsiteY1" fmla="*/ 27 h 170071"/>
                <a:gd name="connsiteX2" fmla="*/ 345523 w 345822"/>
                <a:gd name="connsiteY2" fmla="*/ 157444 h 170071"/>
                <a:gd name="connsiteX3" fmla="*/ 27 w 345822"/>
                <a:gd name="connsiteY3" fmla="*/ 157444 h 170071"/>
                <a:gd name="connsiteX0" fmla="*/ 27 w 346670"/>
                <a:gd name="connsiteY0" fmla="*/ 157444 h 167349"/>
                <a:gd name="connsiteX1" fmla="*/ 172775 w 346670"/>
                <a:gd name="connsiteY1" fmla="*/ 27 h 167349"/>
                <a:gd name="connsiteX2" fmla="*/ 345523 w 346670"/>
                <a:gd name="connsiteY2" fmla="*/ 157444 h 167349"/>
                <a:gd name="connsiteX3" fmla="*/ 27 w 346670"/>
                <a:gd name="connsiteY3" fmla="*/ 157444 h 167349"/>
                <a:gd name="connsiteX0" fmla="*/ 299 w 346942"/>
                <a:gd name="connsiteY0" fmla="*/ 157444 h 167349"/>
                <a:gd name="connsiteX1" fmla="*/ 173047 w 346942"/>
                <a:gd name="connsiteY1" fmla="*/ 27 h 167349"/>
                <a:gd name="connsiteX2" fmla="*/ 345795 w 346942"/>
                <a:gd name="connsiteY2" fmla="*/ 157444 h 167349"/>
                <a:gd name="connsiteX3" fmla="*/ 299 w 346942"/>
                <a:gd name="connsiteY3" fmla="*/ 157444 h 167349"/>
                <a:gd name="connsiteX0" fmla="*/ 529 w 347172"/>
                <a:gd name="connsiteY0" fmla="*/ 157444 h 166436"/>
                <a:gd name="connsiteX1" fmla="*/ 173277 w 347172"/>
                <a:gd name="connsiteY1" fmla="*/ 27 h 166436"/>
                <a:gd name="connsiteX2" fmla="*/ 346025 w 347172"/>
                <a:gd name="connsiteY2" fmla="*/ 157444 h 166436"/>
                <a:gd name="connsiteX3" fmla="*/ 529 w 347172"/>
                <a:gd name="connsiteY3" fmla="*/ 157444 h 1664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47172" h="166436">
                  <a:moveTo>
                    <a:pt x="529" y="157444"/>
                  </a:moveTo>
                  <a:cubicBezTo>
                    <a:pt x="-8564" y="145453"/>
                    <a:pt x="101406" y="-2270"/>
                    <a:pt x="173277" y="27"/>
                  </a:cubicBezTo>
                  <a:cubicBezTo>
                    <a:pt x="245148" y="2324"/>
                    <a:pt x="359879" y="145454"/>
                    <a:pt x="346025" y="157444"/>
                  </a:cubicBezTo>
                  <a:cubicBezTo>
                    <a:pt x="332171" y="169434"/>
                    <a:pt x="9622" y="169435"/>
                    <a:pt x="529" y="157444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794F2036-8ED0-9B4F-A9A6-5078B3BDB29C}"/>
                </a:ext>
              </a:extLst>
            </p:cNvPr>
            <p:cNvSpPr/>
            <p:nvPr/>
          </p:nvSpPr>
          <p:spPr bwMode="auto">
            <a:xfrm>
              <a:off x="4273074" y="942040"/>
              <a:ext cx="1621311" cy="815694"/>
            </a:xfrm>
            <a:custGeom>
              <a:avLst/>
              <a:gdLst>
                <a:gd name="connsiteX0" fmla="*/ 807661 w 1621311"/>
                <a:gd name="connsiteY0" fmla="*/ 0 h 795310"/>
                <a:gd name="connsiteX1" fmla="*/ 1517763 w 1621311"/>
                <a:gd name="connsiteY1" fmla="*/ 580872 h 795310"/>
                <a:gd name="connsiteX2" fmla="*/ 1530444 w 1621311"/>
                <a:gd name="connsiteY2" fmla="*/ 707122 h 795310"/>
                <a:gd name="connsiteX3" fmla="*/ 1577217 w 1621311"/>
                <a:gd name="connsiteY3" fmla="*/ 707122 h 795310"/>
                <a:gd name="connsiteX4" fmla="*/ 1621311 w 1621311"/>
                <a:gd name="connsiteY4" fmla="*/ 751216 h 795310"/>
                <a:gd name="connsiteX5" fmla="*/ 1577217 w 1621311"/>
                <a:gd name="connsiteY5" fmla="*/ 795310 h 795310"/>
                <a:gd name="connsiteX6" fmla="*/ 44094 w 1621311"/>
                <a:gd name="connsiteY6" fmla="*/ 795310 h 795310"/>
                <a:gd name="connsiteX7" fmla="*/ 0 w 1621311"/>
                <a:gd name="connsiteY7" fmla="*/ 751216 h 795310"/>
                <a:gd name="connsiteX8" fmla="*/ 44094 w 1621311"/>
                <a:gd name="connsiteY8" fmla="*/ 707122 h 795310"/>
                <a:gd name="connsiteX9" fmla="*/ 84878 w 1621311"/>
                <a:gd name="connsiteY9" fmla="*/ 707122 h 795310"/>
                <a:gd name="connsiteX10" fmla="*/ 97559 w 1621311"/>
                <a:gd name="connsiteY10" fmla="*/ 580872 h 795310"/>
                <a:gd name="connsiteX11" fmla="*/ 807661 w 1621311"/>
                <a:gd name="connsiteY11" fmla="*/ 0 h 79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21311" h="795310">
                  <a:moveTo>
                    <a:pt x="807661" y="0"/>
                  </a:moveTo>
                  <a:cubicBezTo>
                    <a:pt x="1157933" y="0"/>
                    <a:pt x="1450176" y="249369"/>
                    <a:pt x="1517763" y="580872"/>
                  </a:cubicBezTo>
                  <a:lnTo>
                    <a:pt x="1530444" y="707122"/>
                  </a:lnTo>
                  <a:lnTo>
                    <a:pt x="1577217" y="707122"/>
                  </a:lnTo>
                  <a:cubicBezTo>
                    <a:pt x="1601569" y="707122"/>
                    <a:pt x="1621311" y="726864"/>
                    <a:pt x="1621311" y="751216"/>
                  </a:cubicBezTo>
                  <a:cubicBezTo>
                    <a:pt x="1621311" y="775568"/>
                    <a:pt x="1601569" y="795310"/>
                    <a:pt x="1577217" y="795310"/>
                  </a:cubicBezTo>
                  <a:lnTo>
                    <a:pt x="44094" y="795310"/>
                  </a:lnTo>
                  <a:cubicBezTo>
                    <a:pt x="19742" y="795310"/>
                    <a:pt x="0" y="775568"/>
                    <a:pt x="0" y="751216"/>
                  </a:cubicBezTo>
                  <a:cubicBezTo>
                    <a:pt x="0" y="726864"/>
                    <a:pt x="19742" y="707122"/>
                    <a:pt x="44094" y="707122"/>
                  </a:cubicBezTo>
                  <a:lnTo>
                    <a:pt x="84878" y="707122"/>
                  </a:lnTo>
                  <a:lnTo>
                    <a:pt x="97559" y="580872"/>
                  </a:lnTo>
                  <a:cubicBezTo>
                    <a:pt x="165147" y="249369"/>
                    <a:pt x="457389" y="0"/>
                    <a:pt x="807661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429346EF-297C-DBAE-1A52-C759BC943A77}"/>
                </a:ext>
              </a:extLst>
            </p:cNvPr>
            <p:cNvSpPr/>
            <p:nvPr/>
          </p:nvSpPr>
          <p:spPr bwMode="auto">
            <a:xfrm rot="10800000">
              <a:off x="5278085" y="3252228"/>
              <a:ext cx="277852" cy="255463"/>
            </a:xfrm>
            <a:prstGeom prst="round2SameRect">
              <a:avLst>
                <a:gd name="adj1" fmla="val 18838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79" name="直線コネクタ 178">
              <a:extLst>
                <a:ext uri="{FF2B5EF4-FFF2-40B4-BE49-F238E27FC236}">
                  <a16:creationId xmlns:a16="http://schemas.microsoft.com/office/drawing/2014/main" id="{17A2BA71-350B-26F7-2B04-EE3672CDCFAF}"/>
                </a:ext>
              </a:extLst>
            </p:cNvPr>
            <p:cNvCxnSpPr/>
            <p:nvPr/>
          </p:nvCxnSpPr>
          <p:spPr bwMode="auto">
            <a:xfrm>
              <a:off x="4450665" y="3194904"/>
              <a:ext cx="0" cy="449380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180" name="直線コネクタ 179">
              <a:extLst>
                <a:ext uri="{FF2B5EF4-FFF2-40B4-BE49-F238E27FC236}">
                  <a16:creationId xmlns:a16="http://schemas.microsoft.com/office/drawing/2014/main" id="{A6CCF110-353F-9277-D378-82FB35359D82}"/>
                </a:ext>
              </a:extLst>
            </p:cNvPr>
            <p:cNvCxnSpPr/>
            <p:nvPr/>
          </p:nvCxnSpPr>
          <p:spPr bwMode="auto">
            <a:xfrm>
              <a:off x="5698440" y="3194904"/>
              <a:ext cx="0" cy="449380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181" name="直線コネクタ 180">
              <a:extLst>
                <a:ext uri="{FF2B5EF4-FFF2-40B4-BE49-F238E27FC236}">
                  <a16:creationId xmlns:a16="http://schemas.microsoft.com/office/drawing/2014/main" id="{B894E528-F493-E456-86D6-7BC41975982E}"/>
                </a:ext>
              </a:extLst>
            </p:cNvPr>
            <p:cNvCxnSpPr>
              <a:cxnSpLocks/>
              <a:stCxn id="173" idx="3"/>
            </p:cNvCxnSpPr>
            <p:nvPr/>
          </p:nvCxnSpPr>
          <p:spPr bwMode="auto">
            <a:xfrm flipH="1">
              <a:off x="5088893" y="2737872"/>
              <a:ext cx="12" cy="906412"/>
            </a:xfrm>
            <a:prstGeom prst="line">
              <a:avLst/>
            </a:prstGeom>
            <a:solidFill>
              <a:srgbClr val="BBE0E3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sp>
          <p:nvSpPr>
            <p:cNvPr id="182" name="四角形: 角を丸くする 181">
              <a:extLst>
                <a:ext uri="{FF2B5EF4-FFF2-40B4-BE49-F238E27FC236}">
                  <a16:creationId xmlns:a16="http://schemas.microsoft.com/office/drawing/2014/main" id="{7A5234E1-0DAD-9F24-32BC-FF1E081750C7}"/>
                </a:ext>
              </a:extLst>
            </p:cNvPr>
            <p:cNvSpPr/>
            <p:nvPr/>
          </p:nvSpPr>
          <p:spPr bwMode="auto">
            <a:xfrm rot="20700000">
              <a:off x="4594347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3" name="四角形: 角を丸くする 182">
              <a:extLst>
                <a:ext uri="{FF2B5EF4-FFF2-40B4-BE49-F238E27FC236}">
                  <a16:creationId xmlns:a16="http://schemas.microsoft.com/office/drawing/2014/main" id="{5CC6C2D3-05D5-C9B2-7B8D-001C71BF8149}"/>
                </a:ext>
              </a:extLst>
            </p:cNvPr>
            <p:cNvSpPr/>
            <p:nvPr/>
          </p:nvSpPr>
          <p:spPr bwMode="auto">
            <a:xfrm rot="900000" flipH="1">
              <a:off x="5296622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E95B4F6C-FB02-B7DC-52A7-1490D9594E3B}"/>
                </a:ext>
              </a:extLst>
            </p:cNvPr>
            <p:cNvSpPr/>
            <p:nvPr/>
          </p:nvSpPr>
          <p:spPr bwMode="auto">
            <a:xfrm>
              <a:off x="4697219" y="1883569"/>
              <a:ext cx="160532" cy="12923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0989610B-5504-A2B6-99A8-36183313C060}"/>
                </a:ext>
              </a:extLst>
            </p:cNvPr>
            <p:cNvSpPr/>
            <p:nvPr/>
          </p:nvSpPr>
          <p:spPr bwMode="auto">
            <a:xfrm>
              <a:off x="5340156" y="1883569"/>
              <a:ext cx="160532" cy="12923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6" name="加算記号 185">
              <a:extLst>
                <a:ext uri="{FF2B5EF4-FFF2-40B4-BE49-F238E27FC236}">
                  <a16:creationId xmlns:a16="http://schemas.microsoft.com/office/drawing/2014/main" id="{FD2AE2D4-06CC-DECE-E69F-F39A72E6A170}"/>
                </a:ext>
              </a:extLst>
            </p:cNvPr>
            <p:cNvSpPr/>
            <p:nvPr/>
          </p:nvSpPr>
          <p:spPr bwMode="auto">
            <a:xfrm>
              <a:off x="4898832" y="1367274"/>
              <a:ext cx="363806" cy="363806"/>
            </a:xfrm>
            <a:prstGeom prst="mathPlus">
              <a:avLst/>
            </a:prstGeom>
            <a:solidFill>
              <a:srgbClr val="00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49F44222-4CB0-3D81-2EA7-1D04ED40A886}"/>
                </a:ext>
              </a:extLst>
            </p:cNvPr>
            <p:cNvSpPr/>
            <p:nvPr/>
          </p:nvSpPr>
          <p:spPr bwMode="auto">
            <a:xfrm rot="10800000">
              <a:off x="4600864" y="3252228"/>
              <a:ext cx="277852" cy="255463"/>
            </a:xfrm>
            <a:prstGeom prst="round2SameRect">
              <a:avLst>
                <a:gd name="adj1" fmla="val 18838"/>
                <a:gd name="adj2" fmla="val 0"/>
              </a:avLst>
            </a:pr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8" name="二等辺三角形 187">
              <a:extLst>
                <a:ext uri="{FF2B5EF4-FFF2-40B4-BE49-F238E27FC236}">
                  <a16:creationId xmlns:a16="http://schemas.microsoft.com/office/drawing/2014/main" id="{1D988C8B-9B52-055D-6DE6-2CFED7BACF02}"/>
                </a:ext>
              </a:extLst>
            </p:cNvPr>
            <p:cNvSpPr/>
            <p:nvPr/>
          </p:nvSpPr>
          <p:spPr bwMode="auto">
            <a:xfrm rot="10800000">
              <a:off x="490244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C3F407CC-E211-C11C-CFCC-D955AAC2FC67}"/>
                </a:ext>
              </a:extLst>
            </p:cNvPr>
            <p:cNvSpPr/>
            <p:nvPr/>
          </p:nvSpPr>
          <p:spPr bwMode="auto">
            <a:xfrm rot="10800000" flipH="1">
              <a:off x="466495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0" name="楕円 22">
              <a:extLst>
                <a:ext uri="{FF2B5EF4-FFF2-40B4-BE49-F238E27FC236}">
                  <a16:creationId xmlns:a16="http://schemas.microsoft.com/office/drawing/2014/main" id="{2677D648-6253-478F-2F26-E8260A112027}"/>
                </a:ext>
              </a:extLst>
            </p:cNvPr>
            <p:cNvSpPr/>
            <p:nvPr/>
          </p:nvSpPr>
          <p:spPr>
            <a:xfrm>
              <a:off x="5538212" y="202835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1" name="楕円 22">
              <a:extLst>
                <a:ext uri="{FF2B5EF4-FFF2-40B4-BE49-F238E27FC236}">
                  <a16:creationId xmlns:a16="http://schemas.microsoft.com/office/drawing/2014/main" id="{0F0C7966-E9D6-2DFE-5032-C25C08CFF897}"/>
                </a:ext>
              </a:extLst>
            </p:cNvPr>
            <p:cNvSpPr/>
            <p:nvPr/>
          </p:nvSpPr>
          <p:spPr>
            <a:xfrm>
              <a:off x="4585712" y="132350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2" name="楕円 22">
              <a:extLst>
                <a:ext uri="{FF2B5EF4-FFF2-40B4-BE49-F238E27FC236}">
                  <a16:creationId xmlns:a16="http://schemas.microsoft.com/office/drawing/2014/main" id="{31BCA366-D7B5-BD53-A4A8-D07ABDBB1662}"/>
                </a:ext>
              </a:extLst>
            </p:cNvPr>
            <p:cNvSpPr/>
            <p:nvPr/>
          </p:nvSpPr>
          <p:spPr>
            <a:xfrm>
              <a:off x="4611112" y="228870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3" name="楕円 22">
              <a:extLst>
                <a:ext uri="{FF2B5EF4-FFF2-40B4-BE49-F238E27FC236}">
                  <a16:creationId xmlns:a16="http://schemas.microsoft.com/office/drawing/2014/main" id="{A4761880-95B2-153B-EA82-5D93CA2ADD1D}"/>
                </a:ext>
              </a:extLst>
            </p:cNvPr>
            <p:cNvSpPr/>
            <p:nvPr/>
          </p:nvSpPr>
          <p:spPr>
            <a:xfrm>
              <a:off x="5401052" y="115205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0C7B2FE4-8698-4FC1-31C0-E0A0EEEDF52D}"/>
              </a:ext>
            </a:extLst>
          </p:cNvPr>
          <p:cNvGrpSpPr/>
          <p:nvPr/>
        </p:nvGrpSpPr>
        <p:grpSpPr>
          <a:xfrm>
            <a:off x="4373075" y="996134"/>
            <a:ext cx="946892" cy="1575468"/>
            <a:chOff x="2397024" y="942040"/>
            <a:chExt cx="1624111" cy="2702244"/>
          </a:xfrm>
        </p:grpSpPr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D2C238B6-C648-6E42-F300-B5972AA7EDF1}"/>
                </a:ext>
              </a:extLst>
            </p:cNvPr>
            <p:cNvGrpSpPr/>
            <p:nvPr/>
          </p:nvGrpSpPr>
          <p:grpSpPr>
            <a:xfrm>
              <a:off x="23970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66B3C8B0-1FC4-7C74-6B7A-B0B111334DEC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23" name="楕円 222">
                  <a:extLst>
                    <a:ext uri="{FF2B5EF4-FFF2-40B4-BE49-F238E27FC236}">
                      <a16:creationId xmlns:a16="http://schemas.microsoft.com/office/drawing/2014/main" id="{2E5F0182-A8A1-ECCD-B1D3-14256CE8B391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楕円 223">
                  <a:extLst>
                    <a:ext uri="{FF2B5EF4-FFF2-40B4-BE49-F238E27FC236}">
                      <a16:creationId xmlns:a16="http://schemas.microsoft.com/office/drawing/2014/main" id="{F21588A9-518D-97BC-7AFB-FDC1869ECB4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5" name="楕円 224">
                  <a:extLst>
                    <a:ext uri="{FF2B5EF4-FFF2-40B4-BE49-F238E27FC236}">
                      <a16:creationId xmlns:a16="http://schemas.microsoft.com/office/drawing/2014/main" id="{159E8418-A3A6-416B-C62F-B3CAD7A950B6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6" name="楕円 225">
                  <a:extLst>
                    <a:ext uri="{FF2B5EF4-FFF2-40B4-BE49-F238E27FC236}">
                      <a16:creationId xmlns:a16="http://schemas.microsoft.com/office/drawing/2014/main" id="{8BED3014-95D5-6EF3-B383-9D5D1A9940D0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C42211E2-372F-DE8A-C987-6E79C450B35C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DC03C921-FF06-5BF5-1309-B1109794F84A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07" name="台形 206">
                  <a:extLst>
                    <a:ext uri="{FF2B5EF4-FFF2-40B4-BE49-F238E27FC236}">
                      <a16:creationId xmlns:a16="http://schemas.microsoft.com/office/drawing/2014/main" id="{FE29F0E1-CD8D-61D6-0DE2-8FAAB5CD60EF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8" name="四角形: 上の 2 つの角を丸める 207">
                  <a:extLst>
                    <a:ext uri="{FF2B5EF4-FFF2-40B4-BE49-F238E27FC236}">
                      <a16:creationId xmlns:a16="http://schemas.microsoft.com/office/drawing/2014/main" id="{B9367A6B-C37C-2973-52F6-051CD978341C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170A48ED-99AD-974C-B190-B295175AEE10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B4499F7A-4050-609C-3503-913F8D83CF3A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1" name="二等辺三角形 46">
                  <a:extLst>
                    <a:ext uri="{FF2B5EF4-FFF2-40B4-BE49-F238E27FC236}">
                      <a16:creationId xmlns:a16="http://schemas.microsoft.com/office/drawing/2014/main" id="{7D39548F-1962-3D62-65E3-BF2BA5F2E5D1}"/>
                    </a:ext>
                  </a:extLst>
                </p:cNvPr>
                <p:cNvSpPr/>
                <p:nvPr/>
              </p:nvSpPr>
              <p:spPr bwMode="auto">
                <a:xfrm rot="10800000">
                  <a:off x="2232273" y="2646734"/>
                  <a:ext cx="293364" cy="839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12" name="フリーフォーム: 図形 211">
                  <a:extLst>
                    <a:ext uri="{FF2B5EF4-FFF2-40B4-BE49-F238E27FC236}">
                      <a16:creationId xmlns:a16="http://schemas.microsoft.com/office/drawing/2014/main" id="{ACA73914-FB91-5BFD-A4F8-4CBEB29CF327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3" name="四角形: 上の 2 つの角を丸める 212">
                  <a:extLst>
                    <a:ext uri="{FF2B5EF4-FFF2-40B4-BE49-F238E27FC236}">
                      <a16:creationId xmlns:a16="http://schemas.microsoft.com/office/drawing/2014/main" id="{19208783-2828-0735-83F6-4309383C5C95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14" name="直線コネクタ 213">
                  <a:extLst>
                    <a:ext uri="{FF2B5EF4-FFF2-40B4-BE49-F238E27FC236}">
                      <a16:creationId xmlns:a16="http://schemas.microsoft.com/office/drawing/2014/main" id="{368C4E94-9C23-97EA-D893-255769BBF543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15" name="直線コネクタ 214">
                  <a:extLst>
                    <a:ext uri="{FF2B5EF4-FFF2-40B4-BE49-F238E27FC236}">
                      <a16:creationId xmlns:a16="http://schemas.microsoft.com/office/drawing/2014/main" id="{67C5D12F-482B-2C0E-9E51-D2E22F01A340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16" name="直線コネクタ 215">
                  <a:extLst>
                    <a:ext uri="{FF2B5EF4-FFF2-40B4-BE49-F238E27FC236}">
                      <a16:creationId xmlns:a16="http://schemas.microsoft.com/office/drawing/2014/main" id="{C45805EB-611F-ACB4-B0B2-6A1309A407DD}"/>
                    </a:ext>
                  </a:extLst>
                </p:cNvPr>
                <p:cNvCxnSpPr>
                  <a:cxnSpLocks/>
                  <a:stCxn id="208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17" name="四角形: 角を丸くする 216">
                  <a:extLst>
                    <a:ext uri="{FF2B5EF4-FFF2-40B4-BE49-F238E27FC236}">
                      <a16:creationId xmlns:a16="http://schemas.microsoft.com/office/drawing/2014/main" id="{A8ADDE3A-B1C0-3FD9-5ED4-DA309C633EC7}"/>
                    </a:ext>
                  </a:extLst>
                </p:cNvPr>
                <p:cNvSpPr/>
                <p:nvPr/>
              </p:nvSpPr>
              <p:spPr bwMode="auto">
                <a:xfrm rot="21083359">
                  <a:off x="1884409" y="1993412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四角形: 角を丸くする 217">
                  <a:extLst>
                    <a:ext uri="{FF2B5EF4-FFF2-40B4-BE49-F238E27FC236}">
                      <a16:creationId xmlns:a16="http://schemas.microsoft.com/office/drawing/2014/main" id="{B9BAB990-4753-A37F-BF43-073B084459A7}"/>
                    </a:ext>
                  </a:extLst>
                </p:cNvPr>
                <p:cNvSpPr/>
                <p:nvPr/>
              </p:nvSpPr>
              <p:spPr bwMode="auto">
                <a:xfrm rot="505724" flipH="1">
                  <a:off x="2586684" y="1993411"/>
                  <a:ext cx="290053" cy="77444"/>
                </a:xfrm>
                <a:prstGeom prst="round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1716E54B-C023-11AF-389C-10A6A4F5A56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0" name="楕円 219">
                  <a:extLst>
                    <a:ext uri="{FF2B5EF4-FFF2-40B4-BE49-F238E27FC236}">
                      <a16:creationId xmlns:a16="http://schemas.microsoft.com/office/drawing/2014/main" id="{190487C7-9243-CE94-BDDE-07A2A9CCE617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1" name="加算記号 220">
                  <a:extLst>
                    <a:ext uri="{FF2B5EF4-FFF2-40B4-BE49-F238E27FC236}">
                      <a16:creationId xmlns:a16="http://schemas.microsoft.com/office/drawing/2014/main" id="{A6155825-F545-ED6A-5225-2DAC652BD3C8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四角形: 上の 2 つの角を丸める 221">
                  <a:extLst>
                    <a:ext uri="{FF2B5EF4-FFF2-40B4-BE49-F238E27FC236}">
                      <a16:creationId xmlns:a16="http://schemas.microsoft.com/office/drawing/2014/main" id="{AAF9182C-111E-EA29-F0E7-8F14982C9EB9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00" name="二等辺三角形 199">
              <a:extLst>
                <a:ext uri="{FF2B5EF4-FFF2-40B4-BE49-F238E27FC236}">
                  <a16:creationId xmlns:a16="http://schemas.microsoft.com/office/drawing/2014/main" id="{5D271D56-733E-602B-E54A-B7A2F29DCC93}"/>
                </a:ext>
              </a:extLst>
            </p:cNvPr>
            <p:cNvSpPr/>
            <p:nvPr/>
          </p:nvSpPr>
          <p:spPr bwMode="auto">
            <a:xfrm rot="10800000">
              <a:off x="30291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B368CD80-FE8B-D4C7-34B2-46F71D61F623}"/>
                </a:ext>
              </a:extLst>
            </p:cNvPr>
            <p:cNvSpPr/>
            <p:nvPr/>
          </p:nvSpPr>
          <p:spPr bwMode="auto">
            <a:xfrm rot="10800000" flipH="1">
              <a:off x="27917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2" name="楕円 22">
              <a:extLst>
                <a:ext uri="{FF2B5EF4-FFF2-40B4-BE49-F238E27FC236}">
                  <a16:creationId xmlns:a16="http://schemas.microsoft.com/office/drawing/2014/main" id="{43F5CC8B-7C9F-8CC5-31AA-0F5ABE645884}"/>
                </a:ext>
              </a:extLst>
            </p:cNvPr>
            <p:cNvSpPr/>
            <p:nvPr/>
          </p:nvSpPr>
          <p:spPr>
            <a:xfrm>
              <a:off x="3564978" y="231069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03" name="楕円 22">
              <a:extLst>
                <a:ext uri="{FF2B5EF4-FFF2-40B4-BE49-F238E27FC236}">
                  <a16:creationId xmlns:a16="http://schemas.microsoft.com/office/drawing/2014/main" id="{24A2F5FC-F3DC-F025-FADA-EFBF527765AA}"/>
                </a:ext>
              </a:extLst>
            </p:cNvPr>
            <p:cNvSpPr/>
            <p:nvPr/>
          </p:nvSpPr>
          <p:spPr>
            <a:xfrm>
              <a:off x="2757258" y="1327718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  <p:grpSp>
        <p:nvGrpSpPr>
          <p:cNvPr id="227" name="グループ化 226">
            <a:extLst>
              <a:ext uri="{FF2B5EF4-FFF2-40B4-BE49-F238E27FC236}">
                <a16:creationId xmlns:a16="http://schemas.microsoft.com/office/drawing/2014/main" id="{E97CF2D1-73F4-040B-0D0D-9BAE0863DA59}"/>
              </a:ext>
            </a:extLst>
          </p:cNvPr>
          <p:cNvGrpSpPr/>
          <p:nvPr/>
        </p:nvGrpSpPr>
        <p:grpSpPr>
          <a:xfrm>
            <a:off x="7148492" y="996134"/>
            <a:ext cx="946892" cy="1575468"/>
            <a:chOff x="6219724" y="942040"/>
            <a:chExt cx="1624111" cy="2702244"/>
          </a:xfrm>
        </p:grpSpPr>
        <p:sp>
          <p:nvSpPr>
            <p:cNvPr id="228" name="四角形: 角を丸くする 227">
              <a:extLst>
                <a:ext uri="{FF2B5EF4-FFF2-40B4-BE49-F238E27FC236}">
                  <a16:creationId xmlns:a16="http://schemas.microsoft.com/office/drawing/2014/main" id="{C22C490A-0E25-B090-E9FA-B2F3307309B4}"/>
                </a:ext>
              </a:extLst>
            </p:cNvPr>
            <p:cNvSpPr/>
            <p:nvPr/>
          </p:nvSpPr>
          <p:spPr bwMode="auto">
            <a:xfrm rot="20700000">
              <a:off x="6527922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9" name="四角形: 角を丸くする 228">
              <a:extLst>
                <a:ext uri="{FF2B5EF4-FFF2-40B4-BE49-F238E27FC236}">
                  <a16:creationId xmlns:a16="http://schemas.microsoft.com/office/drawing/2014/main" id="{038D55ED-A3AA-FA03-36DB-A5A390B996C8}"/>
                </a:ext>
              </a:extLst>
            </p:cNvPr>
            <p:cNvSpPr/>
            <p:nvPr/>
          </p:nvSpPr>
          <p:spPr bwMode="auto">
            <a:xfrm rot="900000" flipH="1">
              <a:off x="7230197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C17E68FD-F797-1E8B-5743-1D817AA397CA}"/>
                </a:ext>
              </a:extLst>
            </p:cNvPr>
            <p:cNvGrpSpPr/>
            <p:nvPr/>
          </p:nvGrpSpPr>
          <p:grpSpPr>
            <a:xfrm>
              <a:off x="6219724" y="942040"/>
              <a:ext cx="1624111" cy="2702244"/>
              <a:chOff x="1560336" y="1221811"/>
              <a:chExt cx="1624111" cy="2702244"/>
            </a:xfrm>
          </p:grpSpPr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12FFFAB7-D9A6-8E42-71B8-111AAA6D87E5}"/>
                  </a:ext>
                </a:extLst>
              </p:cNvPr>
              <p:cNvGrpSpPr/>
              <p:nvPr/>
            </p:nvGrpSpPr>
            <p:grpSpPr>
              <a:xfrm>
                <a:off x="1560336" y="2020335"/>
                <a:ext cx="1620922" cy="502050"/>
                <a:chOff x="1560336" y="2020335"/>
                <a:chExt cx="1620922" cy="502050"/>
              </a:xfrm>
            </p:grpSpPr>
            <p:sp>
              <p:nvSpPr>
                <p:cNvPr id="261" name="楕円 260">
                  <a:extLst>
                    <a:ext uri="{FF2B5EF4-FFF2-40B4-BE49-F238E27FC236}">
                      <a16:creationId xmlns:a16="http://schemas.microsoft.com/office/drawing/2014/main" id="{219D0B79-1A53-DE23-DD83-CBD2D75D9A7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24088" y="2020336"/>
                  <a:ext cx="357170" cy="50204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242B1CED-BCF9-5F07-4726-62D03839292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93608" y="2118055"/>
                  <a:ext cx="218129" cy="30660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3" name="楕円 262">
                  <a:extLst>
                    <a:ext uri="{FF2B5EF4-FFF2-40B4-BE49-F238E27FC236}">
                      <a16:creationId xmlns:a16="http://schemas.microsoft.com/office/drawing/2014/main" id="{DA6107D8-8133-9CBC-13BA-1A0E15A43E06}"/>
                    </a:ext>
                  </a:extLst>
                </p:cNvPr>
                <p:cNvSpPr/>
                <p:nvPr/>
              </p:nvSpPr>
              <p:spPr bwMode="auto">
                <a:xfrm rot="20700000">
                  <a:off x="1560336" y="2020335"/>
                  <a:ext cx="357170" cy="502049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4" name="楕円 263">
                  <a:extLst>
                    <a:ext uri="{FF2B5EF4-FFF2-40B4-BE49-F238E27FC236}">
                      <a16:creationId xmlns:a16="http://schemas.microsoft.com/office/drawing/2014/main" id="{BD23B7FA-9FB2-A278-2D01-AEF3BB142A91}"/>
                    </a:ext>
                  </a:extLst>
                </p:cNvPr>
                <p:cNvSpPr/>
                <p:nvPr/>
              </p:nvSpPr>
              <p:spPr bwMode="auto">
                <a:xfrm rot="20700000">
                  <a:off x="1629856" y="2118054"/>
                  <a:ext cx="218129" cy="30660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1D89B51A-1721-026C-9429-DC5DD599B14E}"/>
                  </a:ext>
                </a:extLst>
              </p:cNvPr>
              <p:cNvSpPr/>
              <p:nvPr/>
            </p:nvSpPr>
            <p:spPr bwMode="auto">
              <a:xfrm>
                <a:off x="1664052" y="1311209"/>
                <a:ext cx="1409652" cy="1538921"/>
              </a:xfrm>
              <a:prstGeom prst="ellipse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695B6D12-3206-FE74-BBD6-638924236696}"/>
                  </a:ext>
                </a:extLst>
              </p:cNvPr>
              <p:cNvGrpSpPr/>
              <p:nvPr/>
            </p:nvGrpSpPr>
            <p:grpSpPr>
              <a:xfrm>
                <a:off x="1563136" y="1221811"/>
                <a:ext cx="1621311" cy="2702244"/>
                <a:chOff x="1563136" y="1221811"/>
                <a:chExt cx="1621311" cy="2702244"/>
              </a:xfrm>
            </p:grpSpPr>
            <p:sp>
              <p:nvSpPr>
                <p:cNvPr id="245" name="台形 244">
                  <a:extLst>
                    <a:ext uri="{FF2B5EF4-FFF2-40B4-BE49-F238E27FC236}">
                      <a16:creationId xmlns:a16="http://schemas.microsoft.com/office/drawing/2014/main" id="{D200AA2B-BB44-9334-70DB-3642F4979D07}"/>
                    </a:ext>
                  </a:extLst>
                </p:cNvPr>
                <p:cNvSpPr/>
                <p:nvPr/>
              </p:nvSpPr>
              <p:spPr bwMode="auto">
                <a:xfrm>
                  <a:off x="2182544" y="2702736"/>
                  <a:ext cx="376506" cy="438166"/>
                </a:xfrm>
                <a:prstGeom prst="trapezoid">
                  <a:avLst>
                    <a:gd name="adj" fmla="val 19959"/>
                  </a:avLst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6" name="四角形: 上の 2 つの角を丸める 245">
                  <a:extLst>
                    <a:ext uri="{FF2B5EF4-FFF2-40B4-BE49-F238E27FC236}">
                      <a16:creationId xmlns:a16="http://schemas.microsoft.com/office/drawing/2014/main" id="{E55AF07A-09A5-D4C9-AFC5-99D210AAE054}"/>
                    </a:ext>
                  </a:extLst>
                </p:cNvPr>
                <p:cNvSpPr/>
                <p:nvPr/>
              </p:nvSpPr>
              <p:spPr bwMode="auto">
                <a:xfrm>
                  <a:off x="1635172" y="3017643"/>
                  <a:ext cx="1487590" cy="906412"/>
                </a:xfrm>
                <a:prstGeom prst="round2SameRect">
                  <a:avLst>
                    <a:gd name="adj1" fmla="val 33957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2266553C-D454-1350-6E4A-CE154BD0F43A}"/>
                    </a:ext>
                  </a:extLst>
                </p:cNvPr>
                <p:cNvSpPr/>
                <p:nvPr/>
              </p:nvSpPr>
              <p:spPr bwMode="auto">
                <a:xfrm>
                  <a:off x="1740727" y="1476227"/>
                  <a:ext cx="1260140" cy="1390541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FF6EB2BE-D468-1ED0-82F5-66F154A232B2}"/>
                    </a:ext>
                  </a:extLst>
                </p:cNvPr>
                <p:cNvSpPr/>
                <p:nvPr/>
              </p:nvSpPr>
              <p:spPr bwMode="auto">
                <a:xfrm>
                  <a:off x="2311719" y="2493181"/>
                  <a:ext cx="124146" cy="45719"/>
                </a:xfrm>
                <a:prstGeom prst="ellipse">
                  <a:avLst/>
                </a:prstGeom>
                <a:solidFill>
                  <a:srgbClr val="FF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49" name="二等辺三角形 46">
                  <a:extLst>
                    <a:ext uri="{FF2B5EF4-FFF2-40B4-BE49-F238E27FC236}">
                      <a16:creationId xmlns:a16="http://schemas.microsoft.com/office/drawing/2014/main" id="{9C5A89EE-7B67-2834-95D3-BE56EDCD0805}"/>
                    </a:ext>
                  </a:extLst>
                </p:cNvPr>
                <p:cNvSpPr/>
                <p:nvPr/>
              </p:nvSpPr>
              <p:spPr bwMode="auto">
                <a:xfrm>
                  <a:off x="2197348" y="2613397"/>
                  <a:ext cx="363214" cy="122086"/>
                </a:xfrm>
                <a:custGeom>
                  <a:avLst/>
                  <a:gdLst>
                    <a:gd name="connsiteX0" fmla="*/ 0 w 345496"/>
                    <a:gd name="connsiteY0" fmla="*/ 157417 h 157417"/>
                    <a:gd name="connsiteX1" fmla="*/ 172748 w 345496"/>
                    <a:gd name="connsiteY1" fmla="*/ 0 h 157417"/>
                    <a:gd name="connsiteX2" fmla="*/ 345496 w 345496"/>
                    <a:gd name="connsiteY2" fmla="*/ 157417 h 157417"/>
                    <a:gd name="connsiteX3" fmla="*/ 0 w 345496"/>
                    <a:gd name="connsiteY3" fmla="*/ 157417 h 157417"/>
                    <a:gd name="connsiteX0" fmla="*/ 0 w 345496"/>
                    <a:gd name="connsiteY0" fmla="*/ 157453 h 157453"/>
                    <a:gd name="connsiteX1" fmla="*/ 172748 w 345496"/>
                    <a:gd name="connsiteY1" fmla="*/ 36 h 157453"/>
                    <a:gd name="connsiteX2" fmla="*/ 345496 w 345496"/>
                    <a:gd name="connsiteY2" fmla="*/ 157453 h 157453"/>
                    <a:gd name="connsiteX3" fmla="*/ 0 w 345496"/>
                    <a:gd name="connsiteY3" fmla="*/ 157453 h 157453"/>
                    <a:gd name="connsiteX0" fmla="*/ 27 w 345523"/>
                    <a:gd name="connsiteY0" fmla="*/ 157444 h 163831"/>
                    <a:gd name="connsiteX1" fmla="*/ 172775 w 345523"/>
                    <a:gd name="connsiteY1" fmla="*/ 27 h 163831"/>
                    <a:gd name="connsiteX2" fmla="*/ 345523 w 345523"/>
                    <a:gd name="connsiteY2" fmla="*/ 157444 h 163831"/>
                    <a:gd name="connsiteX3" fmla="*/ 27 w 345523"/>
                    <a:gd name="connsiteY3" fmla="*/ 157444 h 163831"/>
                    <a:gd name="connsiteX0" fmla="*/ 27 w 345822"/>
                    <a:gd name="connsiteY0" fmla="*/ 157444 h 170071"/>
                    <a:gd name="connsiteX1" fmla="*/ 172775 w 345822"/>
                    <a:gd name="connsiteY1" fmla="*/ 27 h 170071"/>
                    <a:gd name="connsiteX2" fmla="*/ 345523 w 345822"/>
                    <a:gd name="connsiteY2" fmla="*/ 157444 h 170071"/>
                    <a:gd name="connsiteX3" fmla="*/ 27 w 345822"/>
                    <a:gd name="connsiteY3" fmla="*/ 157444 h 170071"/>
                    <a:gd name="connsiteX0" fmla="*/ 27 w 346670"/>
                    <a:gd name="connsiteY0" fmla="*/ 157444 h 167349"/>
                    <a:gd name="connsiteX1" fmla="*/ 172775 w 346670"/>
                    <a:gd name="connsiteY1" fmla="*/ 27 h 167349"/>
                    <a:gd name="connsiteX2" fmla="*/ 345523 w 346670"/>
                    <a:gd name="connsiteY2" fmla="*/ 157444 h 167349"/>
                    <a:gd name="connsiteX3" fmla="*/ 27 w 346670"/>
                    <a:gd name="connsiteY3" fmla="*/ 157444 h 167349"/>
                    <a:gd name="connsiteX0" fmla="*/ 299 w 346942"/>
                    <a:gd name="connsiteY0" fmla="*/ 157444 h 167349"/>
                    <a:gd name="connsiteX1" fmla="*/ 173047 w 346942"/>
                    <a:gd name="connsiteY1" fmla="*/ 27 h 167349"/>
                    <a:gd name="connsiteX2" fmla="*/ 345795 w 346942"/>
                    <a:gd name="connsiteY2" fmla="*/ 157444 h 167349"/>
                    <a:gd name="connsiteX3" fmla="*/ 299 w 346942"/>
                    <a:gd name="connsiteY3" fmla="*/ 157444 h 167349"/>
                    <a:gd name="connsiteX0" fmla="*/ 529 w 347172"/>
                    <a:gd name="connsiteY0" fmla="*/ 157444 h 166436"/>
                    <a:gd name="connsiteX1" fmla="*/ 173277 w 347172"/>
                    <a:gd name="connsiteY1" fmla="*/ 27 h 166436"/>
                    <a:gd name="connsiteX2" fmla="*/ 346025 w 347172"/>
                    <a:gd name="connsiteY2" fmla="*/ 157444 h 166436"/>
                    <a:gd name="connsiteX3" fmla="*/ 529 w 347172"/>
                    <a:gd name="connsiteY3" fmla="*/ 157444 h 1664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47172" h="166436">
                      <a:moveTo>
                        <a:pt x="529" y="157444"/>
                      </a:moveTo>
                      <a:cubicBezTo>
                        <a:pt x="-8564" y="145453"/>
                        <a:pt x="101406" y="-2270"/>
                        <a:pt x="173277" y="27"/>
                      </a:cubicBezTo>
                      <a:cubicBezTo>
                        <a:pt x="245148" y="2324"/>
                        <a:pt x="359879" y="145454"/>
                        <a:pt x="346025" y="157444"/>
                      </a:cubicBezTo>
                      <a:cubicBezTo>
                        <a:pt x="332171" y="169434"/>
                        <a:pt x="9622" y="169435"/>
                        <a:pt x="529" y="15744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ea typeface="ＭＳ Ｐゴシック"/>
                  </a:endParaRPr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6C70A51B-C3EF-B008-06BE-3955A699772F}"/>
                    </a:ext>
                  </a:extLst>
                </p:cNvPr>
                <p:cNvSpPr/>
                <p:nvPr/>
              </p:nvSpPr>
              <p:spPr bwMode="auto">
                <a:xfrm>
                  <a:off x="1563136" y="1221811"/>
                  <a:ext cx="1621311" cy="815694"/>
                </a:xfrm>
                <a:custGeom>
                  <a:avLst/>
                  <a:gdLst>
                    <a:gd name="connsiteX0" fmla="*/ 807661 w 1621311"/>
                    <a:gd name="connsiteY0" fmla="*/ 0 h 795310"/>
                    <a:gd name="connsiteX1" fmla="*/ 1517763 w 1621311"/>
                    <a:gd name="connsiteY1" fmla="*/ 580872 h 795310"/>
                    <a:gd name="connsiteX2" fmla="*/ 1530444 w 1621311"/>
                    <a:gd name="connsiteY2" fmla="*/ 707122 h 795310"/>
                    <a:gd name="connsiteX3" fmla="*/ 1577217 w 1621311"/>
                    <a:gd name="connsiteY3" fmla="*/ 707122 h 795310"/>
                    <a:gd name="connsiteX4" fmla="*/ 1621311 w 1621311"/>
                    <a:gd name="connsiteY4" fmla="*/ 751216 h 795310"/>
                    <a:gd name="connsiteX5" fmla="*/ 1577217 w 1621311"/>
                    <a:gd name="connsiteY5" fmla="*/ 795310 h 795310"/>
                    <a:gd name="connsiteX6" fmla="*/ 44094 w 1621311"/>
                    <a:gd name="connsiteY6" fmla="*/ 795310 h 795310"/>
                    <a:gd name="connsiteX7" fmla="*/ 0 w 1621311"/>
                    <a:gd name="connsiteY7" fmla="*/ 751216 h 795310"/>
                    <a:gd name="connsiteX8" fmla="*/ 44094 w 1621311"/>
                    <a:gd name="connsiteY8" fmla="*/ 707122 h 795310"/>
                    <a:gd name="connsiteX9" fmla="*/ 84878 w 1621311"/>
                    <a:gd name="connsiteY9" fmla="*/ 707122 h 795310"/>
                    <a:gd name="connsiteX10" fmla="*/ 97559 w 1621311"/>
                    <a:gd name="connsiteY10" fmla="*/ 580872 h 795310"/>
                    <a:gd name="connsiteX11" fmla="*/ 807661 w 1621311"/>
                    <a:gd name="connsiteY11" fmla="*/ 0 h 7953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621311" h="795310">
                      <a:moveTo>
                        <a:pt x="807661" y="0"/>
                      </a:moveTo>
                      <a:cubicBezTo>
                        <a:pt x="1157933" y="0"/>
                        <a:pt x="1450176" y="249369"/>
                        <a:pt x="1517763" y="580872"/>
                      </a:cubicBezTo>
                      <a:lnTo>
                        <a:pt x="1530444" y="707122"/>
                      </a:lnTo>
                      <a:lnTo>
                        <a:pt x="1577217" y="707122"/>
                      </a:lnTo>
                      <a:cubicBezTo>
                        <a:pt x="1601569" y="707122"/>
                        <a:pt x="1621311" y="726864"/>
                        <a:pt x="1621311" y="751216"/>
                      </a:cubicBezTo>
                      <a:cubicBezTo>
                        <a:pt x="1621311" y="775568"/>
                        <a:pt x="1601569" y="795310"/>
                        <a:pt x="1577217" y="795310"/>
                      </a:cubicBezTo>
                      <a:lnTo>
                        <a:pt x="44094" y="795310"/>
                      </a:lnTo>
                      <a:cubicBezTo>
                        <a:pt x="19742" y="795310"/>
                        <a:pt x="0" y="775568"/>
                        <a:pt x="0" y="751216"/>
                      </a:cubicBezTo>
                      <a:cubicBezTo>
                        <a:pt x="0" y="726864"/>
                        <a:pt x="19742" y="707122"/>
                        <a:pt x="44094" y="707122"/>
                      </a:cubicBezTo>
                      <a:lnTo>
                        <a:pt x="84878" y="707122"/>
                      </a:lnTo>
                      <a:lnTo>
                        <a:pt x="97559" y="580872"/>
                      </a:lnTo>
                      <a:cubicBezTo>
                        <a:pt x="165147" y="249369"/>
                        <a:pt x="457389" y="0"/>
                        <a:pt x="807661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1" name="四角形: 上の 2 つの角を丸める 250">
                  <a:extLst>
                    <a:ext uri="{FF2B5EF4-FFF2-40B4-BE49-F238E27FC236}">
                      <a16:creationId xmlns:a16="http://schemas.microsoft.com/office/drawing/2014/main" id="{18421C96-95F8-1434-AB25-5AF294334C8A}"/>
                    </a:ext>
                  </a:extLst>
                </p:cNvPr>
                <p:cNvSpPr/>
                <p:nvPr/>
              </p:nvSpPr>
              <p:spPr bwMode="auto">
                <a:xfrm rot="10800000">
                  <a:off x="2568147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252" name="直線コネクタ 251">
                  <a:extLst>
                    <a:ext uri="{FF2B5EF4-FFF2-40B4-BE49-F238E27FC236}">
                      <a16:creationId xmlns:a16="http://schemas.microsoft.com/office/drawing/2014/main" id="{201839F9-EEAA-BF58-ABAE-C53739AA286D}"/>
                    </a:ext>
                  </a:extLst>
                </p:cNvPr>
                <p:cNvCxnSpPr/>
                <p:nvPr/>
              </p:nvCxnSpPr>
              <p:spPr bwMode="auto">
                <a:xfrm>
                  <a:off x="1740727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53" name="直線コネクタ 252">
                  <a:extLst>
                    <a:ext uri="{FF2B5EF4-FFF2-40B4-BE49-F238E27FC236}">
                      <a16:creationId xmlns:a16="http://schemas.microsoft.com/office/drawing/2014/main" id="{C43F445C-BD59-5CD1-CDE7-C10A7F60283D}"/>
                    </a:ext>
                  </a:extLst>
                </p:cNvPr>
                <p:cNvCxnSpPr/>
                <p:nvPr/>
              </p:nvCxnSpPr>
              <p:spPr bwMode="auto">
                <a:xfrm>
                  <a:off x="2988502" y="3474675"/>
                  <a:ext cx="0" cy="449380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254" name="直線コネクタ 253">
                  <a:extLst>
                    <a:ext uri="{FF2B5EF4-FFF2-40B4-BE49-F238E27FC236}">
                      <a16:creationId xmlns:a16="http://schemas.microsoft.com/office/drawing/2014/main" id="{4598493E-74F4-493E-036A-3676D7F06DC8}"/>
                    </a:ext>
                  </a:extLst>
                </p:cNvPr>
                <p:cNvCxnSpPr>
                  <a:cxnSpLocks/>
                  <a:stCxn id="246" idx="3"/>
                </p:cNvCxnSpPr>
                <p:nvPr/>
              </p:nvCxnSpPr>
              <p:spPr bwMode="auto">
                <a:xfrm flipH="1">
                  <a:off x="2378955" y="3017643"/>
                  <a:ext cx="12" cy="906412"/>
                </a:xfrm>
                <a:prstGeom prst="line">
                  <a:avLst/>
                </a:prstGeom>
                <a:solidFill>
                  <a:srgbClr val="BBE0E3">
                    <a:lumMod val="50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B21C3905-76BF-F814-3687-C82367F7AE4B}"/>
                    </a:ext>
                  </a:extLst>
                </p:cNvPr>
                <p:cNvSpPr/>
                <p:nvPr/>
              </p:nvSpPr>
              <p:spPr bwMode="auto">
                <a:xfrm>
                  <a:off x="2001389" y="2147236"/>
                  <a:ext cx="132316" cy="16144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83C910A9-2C34-7559-5D19-18718F7C744F}"/>
                    </a:ext>
                  </a:extLst>
                </p:cNvPr>
                <p:cNvSpPr/>
                <p:nvPr/>
              </p:nvSpPr>
              <p:spPr bwMode="auto">
                <a:xfrm>
                  <a:off x="2644326" y="2147236"/>
                  <a:ext cx="132316" cy="161446"/>
                </a:xfrm>
                <a:prstGeom prst="ellipse">
                  <a:avLst/>
                </a:prstGeom>
                <a:solidFill>
                  <a:srgbClr val="FFFFFF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加算記号 256">
                  <a:extLst>
                    <a:ext uri="{FF2B5EF4-FFF2-40B4-BE49-F238E27FC236}">
                      <a16:creationId xmlns:a16="http://schemas.microsoft.com/office/drawing/2014/main" id="{BC49ED71-DAD0-2EE8-8369-F305EA722B70}"/>
                    </a:ext>
                  </a:extLst>
                </p:cNvPr>
                <p:cNvSpPr/>
                <p:nvPr/>
              </p:nvSpPr>
              <p:spPr bwMode="auto">
                <a:xfrm>
                  <a:off x="2188894" y="1647045"/>
                  <a:ext cx="363806" cy="363806"/>
                </a:xfrm>
                <a:prstGeom prst="mathPlus">
                  <a:avLst/>
                </a:prstGeom>
                <a:solidFill>
                  <a:srgbClr val="00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四角形: 上の 2 つの角を丸める 257">
                  <a:extLst>
                    <a:ext uri="{FF2B5EF4-FFF2-40B4-BE49-F238E27FC236}">
                      <a16:creationId xmlns:a16="http://schemas.microsoft.com/office/drawing/2014/main" id="{4B5FB486-0A31-22DA-E142-623E7AFDED28}"/>
                    </a:ext>
                  </a:extLst>
                </p:cNvPr>
                <p:cNvSpPr/>
                <p:nvPr/>
              </p:nvSpPr>
              <p:spPr bwMode="auto">
                <a:xfrm rot="10800000">
                  <a:off x="1890926" y="3531999"/>
                  <a:ext cx="277852" cy="255463"/>
                </a:xfrm>
                <a:prstGeom prst="round2SameRect">
                  <a:avLst>
                    <a:gd name="adj1" fmla="val 18838"/>
                    <a:gd name="adj2" fmla="val 0"/>
                  </a:avLst>
                </a:prstGeom>
                <a:solidFill>
                  <a:srgbClr val="DAEDEF">
                    <a:lumMod val="7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B5E03DE2-82C0-9CE0-4314-CF9A6A4EE3E2}"/>
                    </a:ext>
                  </a:extLst>
                </p:cNvPr>
                <p:cNvSpPr/>
                <p:nvPr/>
              </p:nvSpPr>
              <p:spPr bwMode="auto">
                <a:xfrm>
                  <a:off x="2685497" y="2416547"/>
                  <a:ext cx="189390" cy="7198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0" name="楕円 259">
                  <a:extLst>
                    <a:ext uri="{FF2B5EF4-FFF2-40B4-BE49-F238E27FC236}">
                      <a16:creationId xmlns:a16="http://schemas.microsoft.com/office/drawing/2014/main" id="{AA5BEF97-B719-B8DA-C3C7-DC01DD73D0F2}"/>
                    </a:ext>
                  </a:extLst>
                </p:cNvPr>
                <p:cNvSpPr/>
                <p:nvPr/>
              </p:nvSpPr>
              <p:spPr bwMode="auto">
                <a:xfrm>
                  <a:off x="1913972" y="2416547"/>
                  <a:ext cx="189390" cy="71988"/>
                </a:xfrm>
                <a:prstGeom prst="ellipse">
                  <a:avLst/>
                </a:prstGeom>
                <a:solidFill>
                  <a:srgbClr val="FF33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31" name="二等辺三角形 230">
              <a:extLst>
                <a:ext uri="{FF2B5EF4-FFF2-40B4-BE49-F238E27FC236}">
                  <a16:creationId xmlns:a16="http://schemas.microsoft.com/office/drawing/2014/main" id="{D056F375-5398-683D-5EDE-02E36D9E8018}"/>
                </a:ext>
              </a:extLst>
            </p:cNvPr>
            <p:cNvSpPr/>
            <p:nvPr/>
          </p:nvSpPr>
          <p:spPr bwMode="auto">
            <a:xfrm rot="10800000">
              <a:off x="6851892" y="2735377"/>
              <a:ext cx="371094" cy="302018"/>
            </a:xfrm>
            <a:prstGeom prst="triangle">
              <a:avLst/>
            </a:prstGeom>
            <a:solidFill>
              <a:srgbClr val="FFFFFF">
                <a:lumMod val="8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1CB352EB-FCCB-CC25-F9DF-20DC2B9624DD}"/>
                </a:ext>
              </a:extLst>
            </p:cNvPr>
            <p:cNvSpPr/>
            <p:nvPr/>
          </p:nvSpPr>
          <p:spPr bwMode="auto">
            <a:xfrm rot="10800000" flipH="1">
              <a:off x="6614409" y="2621655"/>
              <a:ext cx="827714" cy="438801"/>
            </a:xfrm>
            <a:custGeom>
              <a:avLst/>
              <a:gdLst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2246 w 827714"/>
                <a:gd name="connsiteY9" fmla="*/ 0 h 417796"/>
                <a:gd name="connsiteX10" fmla="*/ 408368 w 827714"/>
                <a:gd name="connsiteY10" fmla="*/ 14714 h 417796"/>
                <a:gd name="connsiteX11" fmla="*/ 226216 w 827714"/>
                <a:gd name="connsiteY11" fmla="*/ 171440 h 417796"/>
                <a:gd name="connsiteX12" fmla="*/ 0 w 827714"/>
                <a:gd name="connsiteY12" fmla="*/ 69045 h 417796"/>
                <a:gd name="connsiteX13" fmla="*/ 21505 w 827714"/>
                <a:gd name="connsiteY13" fmla="*/ 305878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13857 w 827714"/>
                <a:gd name="connsiteY8" fmla="*/ 9990 h 417796"/>
                <a:gd name="connsiteX9" fmla="*/ 408368 w 827714"/>
                <a:gd name="connsiteY9" fmla="*/ 14714 h 417796"/>
                <a:gd name="connsiteX10" fmla="*/ 226216 w 827714"/>
                <a:gd name="connsiteY10" fmla="*/ 171440 h 417796"/>
                <a:gd name="connsiteX11" fmla="*/ 0 w 827714"/>
                <a:gd name="connsiteY11" fmla="*/ 69045 h 417796"/>
                <a:gd name="connsiteX12" fmla="*/ 21505 w 827714"/>
                <a:gd name="connsiteY12" fmla="*/ 305878 h 417796"/>
                <a:gd name="connsiteX13" fmla="*/ 251638 w 827714"/>
                <a:gd name="connsiteY13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19346 w 827714"/>
                <a:gd name="connsiteY6" fmla="*/ 14714 h 417796"/>
                <a:gd name="connsiteX7" fmla="*/ 425468 w 827714"/>
                <a:gd name="connsiteY7" fmla="*/ 0 h 417796"/>
                <a:gd name="connsiteX8" fmla="*/ 408368 w 827714"/>
                <a:gd name="connsiteY8" fmla="*/ 14714 h 417796"/>
                <a:gd name="connsiteX9" fmla="*/ 226216 w 827714"/>
                <a:gd name="connsiteY9" fmla="*/ 171440 h 417796"/>
                <a:gd name="connsiteX10" fmla="*/ 0 w 827714"/>
                <a:gd name="connsiteY10" fmla="*/ 69045 h 417796"/>
                <a:gd name="connsiteX11" fmla="*/ 21505 w 827714"/>
                <a:gd name="connsiteY11" fmla="*/ 305878 h 417796"/>
                <a:gd name="connsiteX12" fmla="*/ 251638 w 827714"/>
                <a:gd name="connsiteY12" fmla="*/ 417796 h 417796"/>
                <a:gd name="connsiteX0" fmla="*/ 251638 w 827714"/>
                <a:gd name="connsiteY0" fmla="*/ 417796 h 417796"/>
                <a:gd name="connsiteX1" fmla="*/ 413857 w 827714"/>
                <a:gd name="connsiteY1" fmla="*/ 27907 h 417796"/>
                <a:gd name="connsiteX2" fmla="*/ 576076 w 827714"/>
                <a:gd name="connsiteY2" fmla="*/ 417796 h 417796"/>
                <a:gd name="connsiteX3" fmla="*/ 806209 w 827714"/>
                <a:gd name="connsiteY3" fmla="*/ 305878 h 417796"/>
                <a:gd name="connsiteX4" fmla="*/ 827714 w 827714"/>
                <a:gd name="connsiteY4" fmla="*/ 69045 h 417796"/>
                <a:gd name="connsiteX5" fmla="*/ 601498 w 827714"/>
                <a:gd name="connsiteY5" fmla="*/ 171440 h 417796"/>
                <a:gd name="connsiteX6" fmla="*/ 425468 w 827714"/>
                <a:gd name="connsiteY6" fmla="*/ 0 h 417796"/>
                <a:gd name="connsiteX7" fmla="*/ 408368 w 827714"/>
                <a:gd name="connsiteY7" fmla="*/ 14714 h 417796"/>
                <a:gd name="connsiteX8" fmla="*/ 226216 w 827714"/>
                <a:gd name="connsiteY8" fmla="*/ 171440 h 417796"/>
                <a:gd name="connsiteX9" fmla="*/ 0 w 827714"/>
                <a:gd name="connsiteY9" fmla="*/ 69045 h 417796"/>
                <a:gd name="connsiteX10" fmla="*/ 21505 w 827714"/>
                <a:gd name="connsiteY10" fmla="*/ 305878 h 417796"/>
                <a:gd name="connsiteX11" fmla="*/ 251638 w 827714"/>
                <a:gd name="connsiteY11" fmla="*/ 417796 h 417796"/>
                <a:gd name="connsiteX0" fmla="*/ 251638 w 827714"/>
                <a:gd name="connsiteY0" fmla="*/ 403082 h 403082"/>
                <a:gd name="connsiteX1" fmla="*/ 413857 w 827714"/>
                <a:gd name="connsiteY1" fmla="*/ 13193 h 403082"/>
                <a:gd name="connsiteX2" fmla="*/ 576076 w 827714"/>
                <a:gd name="connsiteY2" fmla="*/ 403082 h 403082"/>
                <a:gd name="connsiteX3" fmla="*/ 806209 w 827714"/>
                <a:gd name="connsiteY3" fmla="*/ 291164 h 403082"/>
                <a:gd name="connsiteX4" fmla="*/ 827714 w 827714"/>
                <a:gd name="connsiteY4" fmla="*/ 54331 h 403082"/>
                <a:gd name="connsiteX5" fmla="*/ 601498 w 827714"/>
                <a:gd name="connsiteY5" fmla="*/ 156726 h 403082"/>
                <a:gd name="connsiteX6" fmla="*/ 408368 w 827714"/>
                <a:gd name="connsiteY6" fmla="*/ 0 h 403082"/>
                <a:gd name="connsiteX7" fmla="*/ 226216 w 827714"/>
                <a:gd name="connsiteY7" fmla="*/ 156726 h 403082"/>
                <a:gd name="connsiteX8" fmla="*/ 0 w 827714"/>
                <a:gd name="connsiteY8" fmla="*/ 54331 h 403082"/>
                <a:gd name="connsiteX9" fmla="*/ 21505 w 827714"/>
                <a:gd name="connsiteY9" fmla="*/ 291164 h 403082"/>
                <a:gd name="connsiteX10" fmla="*/ 251638 w 827714"/>
                <a:gd name="connsiteY10" fmla="*/ 403082 h 403082"/>
                <a:gd name="connsiteX0" fmla="*/ 251638 w 827714"/>
                <a:gd name="connsiteY0" fmla="*/ 438801 h 438801"/>
                <a:gd name="connsiteX1" fmla="*/ 413857 w 827714"/>
                <a:gd name="connsiteY1" fmla="*/ 48912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  <a:gd name="connsiteX0" fmla="*/ 251638 w 827714"/>
                <a:gd name="connsiteY0" fmla="*/ 438801 h 438801"/>
                <a:gd name="connsiteX1" fmla="*/ 418620 w 827714"/>
                <a:gd name="connsiteY1" fmla="*/ 41768 h 438801"/>
                <a:gd name="connsiteX2" fmla="*/ 576076 w 827714"/>
                <a:gd name="connsiteY2" fmla="*/ 438801 h 438801"/>
                <a:gd name="connsiteX3" fmla="*/ 806209 w 827714"/>
                <a:gd name="connsiteY3" fmla="*/ 326883 h 438801"/>
                <a:gd name="connsiteX4" fmla="*/ 827714 w 827714"/>
                <a:gd name="connsiteY4" fmla="*/ 90050 h 438801"/>
                <a:gd name="connsiteX5" fmla="*/ 601498 w 827714"/>
                <a:gd name="connsiteY5" fmla="*/ 192445 h 438801"/>
                <a:gd name="connsiteX6" fmla="*/ 415512 w 827714"/>
                <a:gd name="connsiteY6" fmla="*/ 0 h 438801"/>
                <a:gd name="connsiteX7" fmla="*/ 226216 w 827714"/>
                <a:gd name="connsiteY7" fmla="*/ 192445 h 438801"/>
                <a:gd name="connsiteX8" fmla="*/ 0 w 827714"/>
                <a:gd name="connsiteY8" fmla="*/ 90050 h 438801"/>
                <a:gd name="connsiteX9" fmla="*/ 21505 w 827714"/>
                <a:gd name="connsiteY9" fmla="*/ 326883 h 438801"/>
                <a:gd name="connsiteX10" fmla="*/ 251638 w 827714"/>
                <a:gd name="connsiteY10" fmla="*/ 438801 h 438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27714" h="438801">
                  <a:moveTo>
                    <a:pt x="251638" y="438801"/>
                  </a:moveTo>
                  <a:lnTo>
                    <a:pt x="418620" y="41768"/>
                  </a:lnTo>
                  <a:lnTo>
                    <a:pt x="576076" y="438801"/>
                  </a:lnTo>
                  <a:lnTo>
                    <a:pt x="806209" y="326883"/>
                  </a:lnTo>
                  <a:lnTo>
                    <a:pt x="827714" y="90050"/>
                  </a:lnTo>
                  <a:lnTo>
                    <a:pt x="601498" y="192445"/>
                  </a:lnTo>
                  <a:lnTo>
                    <a:pt x="415512" y="0"/>
                  </a:lnTo>
                  <a:lnTo>
                    <a:pt x="226216" y="192445"/>
                  </a:lnTo>
                  <a:lnTo>
                    <a:pt x="0" y="90050"/>
                  </a:lnTo>
                  <a:lnTo>
                    <a:pt x="21505" y="326883"/>
                  </a:lnTo>
                  <a:lnTo>
                    <a:pt x="251638" y="438801"/>
                  </a:lnTo>
                  <a:close/>
                </a:path>
              </a:pathLst>
            </a:custGeom>
            <a:solidFill>
              <a:srgbClr val="DAEDE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3" name="四角形: 角を丸くする 232">
              <a:extLst>
                <a:ext uri="{FF2B5EF4-FFF2-40B4-BE49-F238E27FC236}">
                  <a16:creationId xmlns:a16="http://schemas.microsoft.com/office/drawing/2014/main" id="{19E93286-BD0D-8B3F-83CE-01695AC388DF}"/>
                </a:ext>
              </a:extLst>
            </p:cNvPr>
            <p:cNvSpPr/>
            <p:nvPr/>
          </p:nvSpPr>
          <p:spPr bwMode="auto">
            <a:xfrm rot="20700000">
              <a:off x="6542210" y="1713641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5603AA8A-F5E2-1620-4595-A2508A9C9F58}"/>
                </a:ext>
              </a:extLst>
            </p:cNvPr>
            <p:cNvSpPr/>
            <p:nvPr/>
          </p:nvSpPr>
          <p:spPr bwMode="auto">
            <a:xfrm rot="900000" flipH="1">
              <a:off x="7244485" y="1713640"/>
              <a:ext cx="290053" cy="77444"/>
            </a:xfrm>
            <a:prstGeom prst="roundRect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D749F773-4DFC-2894-4E5E-A166844B6ED0}"/>
                </a:ext>
              </a:extLst>
            </p:cNvPr>
            <p:cNvGrpSpPr/>
            <p:nvPr/>
          </p:nvGrpSpPr>
          <p:grpSpPr>
            <a:xfrm>
              <a:off x="6534310" y="1222200"/>
              <a:ext cx="1154876" cy="1517888"/>
              <a:chOff x="4541805" y="708171"/>
              <a:chExt cx="1050401" cy="1380574"/>
            </a:xfrm>
          </p:grpSpPr>
          <p:sp>
            <p:nvSpPr>
              <p:cNvPr id="237" name="楕円 22">
                <a:extLst>
                  <a:ext uri="{FF2B5EF4-FFF2-40B4-BE49-F238E27FC236}">
                    <a16:creationId xmlns:a16="http://schemas.microsoft.com/office/drawing/2014/main" id="{2675B2CD-1A7B-8D07-FD89-4B00C80D8601}"/>
                  </a:ext>
                </a:extLst>
              </p:cNvPr>
              <p:cNvSpPr/>
              <p:nvPr/>
            </p:nvSpPr>
            <p:spPr>
              <a:xfrm>
                <a:off x="5481443" y="1316788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楕円 22">
                <a:extLst>
                  <a:ext uri="{FF2B5EF4-FFF2-40B4-BE49-F238E27FC236}">
                    <a16:creationId xmlns:a16="http://schemas.microsoft.com/office/drawing/2014/main" id="{2E4570E0-1128-E92E-7AE5-7DA5A709A7B0}"/>
                  </a:ext>
                </a:extLst>
              </p:cNvPr>
              <p:cNvSpPr/>
              <p:nvPr/>
            </p:nvSpPr>
            <p:spPr>
              <a:xfrm>
                <a:off x="5177506" y="784965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楕円 22">
                <a:extLst>
                  <a:ext uri="{FF2B5EF4-FFF2-40B4-BE49-F238E27FC236}">
                    <a16:creationId xmlns:a16="http://schemas.microsoft.com/office/drawing/2014/main" id="{5A8CB92F-4228-4557-0D1B-1E0F4F68A2C3}"/>
                  </a:ext>
                </a:extLst>
              </p:cNvPr>
              <p:cNvSpPr/>
              <p:nvPr/>
            </p:nvSpPr>
            <p:spPr>
              <a:xfrm>
                <a:off x="4609238" y="708171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楕円 22">
                <a:extLst>
                  <a:ext uri="{FF2B5EF4-FFF2-40B4-BE49-F238E27FC236}">
                    <a16:creationId xmlns:a16="http://schemas.microsoft.com/office/drawing/2014/main" id="{539448CC-C344-3E2B-E1AC-0B01D7DF22C4}"/>
                  </a:ext>
                </a:extLst>
              </p:cNvPr>
              <p:cNvSpPr/>
              <p:nvPr/>
            </p:nvSpPr>
            <p:spPr>
              <a:xfrm>
                <a:off x="5290316" y="1740593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楕円 22">
                <a:extLst>
                  <a:ext uri="{FF2B5EF4-FFF2-40B4-BE49-F238E27FC236}">
                    <a16:creationId xmlns:a16="http://schemas.microsoft.com/office/drawing/2014/main" id="{9249A5A0-DDB7-CA92-D67F-27165034DF6A}"/>
                  </a:ext>
                </a:extLst>
              </p:cNvPr>
              <p:cNvSpPr/>
              <p:nvPr/>
            </p:nvSpPr>
            <p:spPr>
              <a:xfrm>
                <a:off x="4541805" y="1920790"/>
                <a:ext cx="110763" cy="167955"/>
              </a:xfrm>
              <a:custGeom>
                <a:avLst/>
                <a:gdLst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927222 h 1854444"/>
                  <a:gd name="connsiteX1" fmla="*/ 927222 w 1854444"/>
                  <a:gd name="connsiteY1" fmla="*/ 0 h 1854444"/>
                  <a:gd name="connsiteX2" fmla="*/ 1854444 w 1854444"/>
                  <a:gd name="connsiteY2" fmla="*/ 927222 h 1854444"/>
                  <a:gd name="connsiteX3" fmla="*/ 927222 w 1854444"/>
                  <a:gd name="connsiteY3" fmla="*/ 1854444 h 1854444"/>
                  <a:gd name="connsiteX4" fmla="*/ 0 w 1854444"/>
                  <a:gd name="connsiteY4" fmla="*/ 927222 h 1854444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  <a:gd name="connsiteX0" fmla="*/ 0 w 1854444"/>
                  <a:gd name="connsiteY0" fmla="*/ 1884754 h 2811976"/>
                  <a:gd name="connsiteX1" fmla="*/ 935849 w 1854444"/>
                  <a:gd name="connsiteY1" fmla="*/ 0 h 2811976"/>
                  <a:gd name="connsiteX2" fmla="*/ 1854444 w 1854444"/>
                  <a:gd name="connsiteY2" fmla="*/ 1884754 h 2811976"/>
                  <a:gd name="connsiteX3" fmla="*/ 927222 w 1854444"/>
                  <a:gd name="connsiteY3" fmla="*/ 2811976 h 2811976"/>
                  <a:gd name="connsiteX4" fmla="*/ 0 w 1854444"/>
                  <a:gd name="connsiteY4" fmla="*/ 1884754 h 2811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54444" h="2811976">
                    <a:moveTo>
                      <a:pt x="0" y="1884754"/>
                    </a:moveTo>
                    <a:cubicBezTo>
                      <a:pt x="0" y="1372663"/>
                      <a:pt x="579033" y="638356"/>
                      <a:pt x="935849" y="0"/>
                    </a:cubicBezTo>
                    <a:cubicBezTo>
                      <a:pt x="1258159" y="646981"/>
                      <a:pt x="1854444" y="1372663"/>
                      <a:pt x="1854444" y="1884754"/>
                    </a:cubicBezTo>
                    <a:cubicBezTo>
                      <a:pt x="1854444" y="2396845"/>
                      <a:pt x="1439313" y="2811976"/>
                      <a:pt x="927222" y="2811976"/>
                    </a:cubicBezTo>
                    <a:cubicBezTo>
                      <a:pt x="415131" y="2811976"/>
                      <a:pt x="0" y="2396845"/>
                      <a:pt x="0" y="1884754"/>
                    </a:cubicBezTo>
                    <a:close/>
                  </a:path>
                </a:pathLst>
              </a:custGeom>
              <a:solidFill>
                <a:srgbClr val="00B0F0"/>
              </a:solidFill>
              <a:ln w="1905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36" name="楕円 22">
              <a:extLst>
                <a:ext uri="{FF2B5EF4-FFF2-40B4-BE49-F238E27FC236}">
                  <a16:creationId xmlns:a16="http://schemas.microsoft.com/office/drawing/2014/main" id="{FF575F25-0878-A3DD-B922-63ACA3540B5A}"/>
                </a:ext>
              </a:extLst>
            </p:cNvPr>
            <p:cNvSpPr/>
            <p:nvPr/>
          </p:nvSpPr>
          <p:spPr>
            <a:xfrm>
              <a:off x="6467238" y="2105126"/>
              <a:ext cx="121780" cy="184660"/>
            </a:xfrm>
            <a:custGeom>
              <a:avLst/>
              <a:gdLst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927222 h 1854444"/>
                <a:gd name="connsiteX1" fmla="*/ 927222 w 1854444"/>
                <a:gd name="connsiteY1" fmla="*/ 0 h 1854444"/>
                <a:gd name="connsiteX2" fmla="*/ 1854444 w 1854444"/>
                <a:gd name="connsiteY2" fmla="*/ 927222 h 1854444"/>
                <a:gd name="connsiteX3" fmla="*/ 927222 w 1854444"/>
                <a:gd name="connsiteY3" fmla="*/ 1854444 h 1854444"/>
                <a:gd name="connsiteX4" fmla="*/ 0 w 1854444"/>
                <a:gd name="connsiteY4" fmla="*/ 927222 h 1854444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  <a:gd name="connsiteX0" fmla="*/ 0 w 1854444"/>
                <a:gd name="connsiteY0" fmla="*/ 1884754 h 2811976"/>
                <a:gd name="connsiteX1" fmla="*/ 935849 w 1854444"/>
                <a:gd name="connsiteY1" fmla="*/ 0 h 2811976"/>
                <a:gd name="connsiteX2" fmla="*/ 1854444 w 1854444"/>
                <a:gd name="connsiteY2" fmla="*/ 1884754 h 2811976"/>
                <a:gd name="connsiteX3" fmla="*/ 927222 w 1854444"/>
                <a:gd name="connsiteY3" fmla="*/ 2811976 h 2811976"/>
                <a:gd name="connsiteX4" fmla="*/ 0 w 1854444"/>
                <a:gd name="connsiteY4" fmla="*/ 1884754 h 2811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4444" h="2811976">
                  <a:moveTo>
                    <a:pt x="0" y="1884754"/>
                  </a:moveTo>
                  <a:cubicBezTo>
                    <a:pt x="0" y="1372663"/>
                    <a:pt x="579033" y="638356"/>
                    <a:pt x="935849" y="0"/>
                  </a:cubicBezTo>
                  <a:cubicBezTo>
                    <a:pt x="1258159" y="646981"/>
                    <a:pt x="1854444" y="1372663"/>
                    <a:pt x="1854444" y="1884754"/>
                  </a:cubicBezTo>
                  <a:cubicBezTo>
                    <a:pt x="1854444" y="2396845"/>
                    <a:pt x="1439313" y="2811976"/>
                    <a:pt x="927222" y="2811976"/>
                  </a:cubicBezTo>
                  <a:cubicBezTo>
                    <a:pt x="415131" y="2811976"/>
                    <a:pt x="0" y="2396845"/>
                    <a:pt x="0" y="1884754"/>
                  </a:cubicBez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47513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132657</TotalTime>
  <Words>126</Words>
  <Application>Microsoft Office PowerPoint</Application>
  <PresentationFormat>A4 210 x 297 mm</PresentationFormat>
  <Paragraphs>42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pptxm66_暑さランク表示マーク</dc:title>
  <dc:subject>pptxm66_暑さランク表示マーク</dc:subject>
  <dc:creator>でじけろお</dc:creator>
  <cp:revision>1</cp:revision>
  <dcterms:created xsi:type="dcterms:W3CDTF">2018-05-20T00:31:01Z</dcterms:created>
  <dcterms:modified xsi:type="dcterms:W3CDTF">2024-07-23T15:18:27Z</dcterms:modified>
  <cp:version>1</cp:version>
</cp:coreProperties>
</file>